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0" roundtripDataSignature="AMtx7mihwD2RuDRCgWMk9KO7+w7m0PNN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 Target="slides/slide1.xml"/><Relationship Id="rId19" Type="http://schemas.openxmlformats.org/officeDocument/2006/relationships/font" Target="fonts/Nunito-boldItalic.fntdata"/><Relationship Id="rId6" Type="http://schemas.openxmlformats.org/officeDocument/2006/relationships/slide" Target="slides/slide2.xml"/><Relationship Id="rId18" Type="http://schemas.openxmlformats.org/officeDocument/2006/relationships/font" Target="fonts/Nuni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Wellcome, this is our ENSE 471 Project Delivery.</a:t>
            </a:r>
            <a:endParaRPr/>
          </a:p>
          <a:p>
            <a:pPr indent="0" lvl="0" marL="0" rtl="0" algn="l">
              <a:spcBef>
                <a:spcPts val="0"/>
              </a:spcBef>
              <a:spcAft>
                <a:spcPts val="0"/>
              </a:spcAft>
              <a:buNone/>
            </a:pPr>
            <a:r>
              <a:rPr lang="en-US"/>
              <a:t>We are Group D</a:t>
            </a:r>
            <a:endParaRPr/>
          </a:p>
        </p:txBody>
      </p:sp>
      <p:sp>
        <p:nvSpPr>
          <p:cNvPr id="132" name="Google Shape;1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Confirm that your team’s GitHub is up to date and user friendly (highly readable and understandable – see the Project Description and Key Deliverables document in URCourses)</a:t>
            </a:r>
            <a:endParaRPr sz="17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NOTE: No need to spend too much time here – do a quick overview and provide your stamp of approval</a:t>
            </a:r>
            <a:endParaRPr/>
          </a:p>
        </p:txBody>
      </p:sp>
      <p:sp>
        <p:nvSpPr>
          <p:cNvPr id="203" name="Google Shape;20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228600" rtl="0" algn="l">
              <a:lnSpc>
                <a:spcPct val="90000"/>
              </a:lnSpc>
              <a:spcBef>
                <a:spcPts val="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(Re)introduce your team and its members</a:t>
            </a:r>
            <a:endParaRPr sz="1700">
              <a:solidFill>
                <a:schemeClr val="dk2"/>
              </a:solidFill>
              <a:latin typeface="Calibri"/>
              <a:ea typeface="Calibri"/>
              <a:cs typeface="Calibri"/>
              <a:sym typeface="Calibri"/>
            </a:endParaRPr>
          </a:p>
          <a:p>
            <a:pPr indent="0" lvl="0" marL="0" rtl="0" algn="l">
              <a:lnSpc>
                <a:spcPct val="90000"/>
              </a:lnSpc>
              <a:spcBef>
                <a:spcPts val="2100"/>
              </a:spcBef>
              <a:spcAft>
                <a:spcPts val="2100"/>
              </a:spcAft>
              <a:buNone/>
            </a:pPr>
            <a:r>
              <a:t/>
            </a:r>
            <a:endParaRPr/>
          </a:p>
        </p:txBody>
      </p:sp>
      <p:sp>
        <p:nvSpPr>
          <p:cNvPr id="138" name="Google Shape;1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Show your problem statement and provide a rationale as to how your team crafted it</a:t>
            </a:r>
            <a:endParaRPr sz="17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Link back to affinity diagramming</a:t>
            </a:r>
            <a:endParaRPr sz="15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Link back to initial empathy mapping</a:t>
            </a:r>
            <a:endParaRPr/>
          </a:p>
        </p:txBody>
      </p:sp>
      <p:sp>
        <p:nvSpPr>
          <p:cNvPr id="149" name="Google Shape;14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2e90a35a6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2e90a35a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Show your problem statement and provide a rationale as to how your team crafted it</a:t>
            </a:r>
            <a:endParaRPr sz="17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Link back to affinity diagramming</a:t>
            </a:r>
            <a:endParaRPr sz="15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Link back to initial empathy mapping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2e90a35a6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2e90a35a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Show your problem statement and provide a rationale as to how your team crafted it</a:t>
            </a:r>
            <a:endParaRPr sz="17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Link back to affinity diagramming</a:t>
            </a:r>
            <a:endParaRPr sz="15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Link back to initial empathy mapping</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2e90a35a6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2e90a35a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28600" rtl="0" algn="l">
              <a:lnSpc>
                <a:spcPct val="90000"/>
              </a:lnSpc>
              <a:spcBef>
                <a:spcPts val="100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Illustrate your USM &amp; MVP vision</a:t>
            </a:r>
            <a:endParaRPr sz="1700">
              <a:solidFill>
                <a:schemeClr val="dk2"/>
              </a:solidFill>
              <a:latin typeface="Calibri"/>
              <a:ea typeface="Calibri"/>
              <a:cs typeface="Calibri"/>
              <a:sym typeface="Calibri"/>
            </a:endParaRPr>
          </a:p>
          <a:p>
            <a:pPr indent="-158750" lvl="0" marL="228600" rtl="0" algn="l">
              <a:lnSpc>
                <a:spcPct val="90000"/>
              </a:lnSpc>
              <a:spcBef>
                <a:spcPts val="2100"/>
              </a:spcBef>
              <a:spcAft>
                <a:spcPts val="0"/>
              </a:spcAft>
              <a:buClr>
                <a:schemeClr val="dk2"/>
              </a:buClr>
              <a:buSzPts val="1700"/>
              <a:buFont typeface="Calibri"/>
              <a:buChar char="●"/>
            </a:pPr>
            <a:r>
              <a:rPr b="1" lang="en-US" sz="1700">
                <a:solidFill>
                  <a:schemeClr val="dk2"/>
                </a:solidFill>
                <a:latin typeface="Calibri"/>
                <a:ea typeface="Calibri"/>
                <a:cs typeface="Calibri"/>
                <a:sym typeface="Calibri"/>
              </a:rPr>
              <a:t>Dev</a:t>
            </a:r>
            <a:r>
              <a:rPr lang="en-US" sz="1700">
                <a:solidFill>
                  <a:schemeClr val="dk2"/>
                </a:solidFill>
                <a:latin typeface="Calibri"/>
                <a:ea typeface="Calibri"/>
                <a:cs typeface="Calibri"/>
                <a:sym typeface="Calibri"/>
              </a:rPr>
              <a:t> ("development" - the phase I expect teams to be at/submit, with partial testing as you've been partially testing with Candace all along). Things can be a little rough around the edges with a developed solution, but things should be near UAT form</a:t>
            </a:r>
            <a:endParaRPr sz="1700">
              <a:solidFill>
                <a:schemeClr val="dk2"/>
              </a:solidFill>
              <a:latin typeface="Calibri"/>
              <a:ea typeface="Calibri"/>
              <a:cs typeface="Calibri"/>
              <a:sym typeface="Calibri"/>
            </a:endParaRPr>
          </a:p>
          <a:p>
            <a:pPr indent="-158750" lvl="0" marL="228600" rtl="0" algn="l">
              <a:lnSpc>
                <a:spcPct val="90000"/>
              </a:lnSpc>
              <a:spcBef>
                <a:spcPts val="2100"/>
              </a:spcBef>
              <a:spcAft>
                <a:spcPts val="0"/>
              </a:spcAft>
              <a:buClr>
                <a:schemeClr val="dk2"/>
              </a:buClr>
              <a:buSzPts val="1700"/>
              <a:buFont typeface="Calibri"/>
              <a:buChar char="●"/>
            </a:pPr>
            <a:r>
              <a:rPr b="1" lang="en-US" sz="1700">
                <a:solidFill>
                  <a:schemeClr val="dk2"/>
                </a:solidFill>
                <a:latin typeface="Calibri"/>
                <a:ea typeface="Calibri"/>
                <a:cs typeface="Calibri"/>
                <a:sym typeface="Calibri"/>
              </a:rPr>
              <a:t>UAT</a:t>
            </a:r>
            <a:r>
              <a:rPr lang="en-US" sz="1700">
                <a:solidFill>
                  <a:schemeClr val="dk2"/>
                </a:solidFill>
                <a:latin typeface="Calibri"/>
                <a:ea typeface="Calibri"/>
                <a:cs typeface="Calibri"/>
                <a:sym typeface="Calibri"/>
              </a:rPr>
              <a:t> (User Acceptance Testing) - Testing a finished app with real customers. This is something we could have explored in this class with K-grade3 kids and firefighters but the logistics, not to mention what has happened with COVID-19 would have made this next to impossible</a:t>
            </a:r>
            <a:endParaRPr sz="1700">
              <a:solidFill>
                <a:schemeClr val="dk2"/>
              </a:solidFill>
              <a:latin typeface="Calibri"/>
              <a:ea typeface="Calibri"/>
              <a:cs typeface="Calibri"/>
              <a:sym typeface="Calibri"/>
            </a:endParaRPr>
          </a:p>
          <a:p>
            <a:pPr indent="-158750" lvl="0" marL="228600" rtl="0" algn="l">
              <a:lnSpc>
                <a:spcPct val="90000"/>
              </a:lnSpc>
              <a:spcBef>
                <a:spcPts val="2100"/>
              </a:spcBef>
              <a:spcAft>
                <a:spcPts val="0"/>
              </a:spcAft>
              <a:buClr>
                <a:schemeClr val="dk2"/>
              </a:buClr>
              <a:buSzPts val="1700"/>
              <a:buFont typeface="Calibri"/>
              <a:buChar char="●"/>
            </a:pPr>
            <a:r>
              <a:rPr b="1" lang="en-US" sz="1700">
                <a:solidFill>
                  <a:schemeClr val="dk2"/>
                </a:solidFill>
                <a:latin typeface="Calibri"/>
                <a:ea typeface="Calibri"/>
                <a:cs typeface="Calibri"/>
                <a:sym typeface="Calibri"/>
              </a:rPr>
              <a:t>Prod</a:t>
            </a:r>
            <a:r>
              <a:rPr lang="en-US" sz="1700">
                <a:solidFill>
                  <a:schemeClr val="dk2"/>
                </a:solidFill>
                <a:latin typeface="Calibri"/>
                <a:ea typeface="Calibri"/>
                <a:cs typeface="Calibri"/>
                <a:sym typeface="Calibri"/>
              </a:rPr>
              <a:t> (live, partial/full set of customers). Usually after one-to-several iterations of UAT, an app "goes-live"</a:t>
            </a:r>
            <a:endParaRPr sz="1700">
              <a:solidFill>
                <a:schemeClr val="dk2"/>
              </a:solidFill>
              <a:latin typeface="Calibri"/>
              <a:ea typeface="Calibri"/>
              <a:cs typeface="Calibri"/>
              <a:sym typeface="Calibri"/>
            </a:endParaRPr>
          </a:p>
          <a:p>
            <a:pPr indent="0" lvl="0" marL="0" rtl="0" algn="l">
              <a:spcBef>
                <a:spcPts val="21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28600" rtl="0" algn="l">
              <a:lnSpc>
                <a:spcPct val="80000"/>
              </a:lnSpc>
              <a:spcBef>
                <a:spcPts val="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Illustrate your brainstorming and provide digital captures of the various lo-fidelity prototypes your team came up with</a:t>
            </a:r>
            <a:endParaRPr sz="1700">
              <a:solidFill>
                <a:schemeClr val="dk2"/>
              </a:solidFill>
              <a:latin typeface="Calibri"/>
              <a:ea typeface="Calibri"/>
              <a:cs typeface="Calibri"/>
              <a:sym typeface="Calibri"/>
            </a:endParaRPr>
          </a:p>
          <a:p>
            <a:pPr indent="-228600" lvl="1" marL="685800" rtl="0" algn="l">
              <a:lnSpc>
                <a:spcPct val="8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Discuss customer/team insights based on conversations with the key customer (Candace)</a:t>
            </a:r>
            <a:endParaRPr sz="1500">
              <a:solidFill>
                <a:schemeClr val="dk2"/>
              </a:solidFill>
              <a:latin typeface="Calibri"/>
              <a:ea typeface="Calibri"/>
              <a:cs typeface="Calibri"/>
              <a:sym typeface="Calibri"/>
            </a:endParaRPr>
          </a:p>
          <a:p>
            <a:pPr indent="-228600" lvl="0" marL="228600" rtl="0" algn="l">
              <a:lnSpc>
                <a:spcPct val="80000"/>
              </a:lnSpc>
              <a:spcBef>
                <a:spcPts val="100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Ensure you link your design ideas back to a minimum of three topics discussed in class relating to people centered design (affordances, gestalt, constraints, etc.)</a:t>
            </a:r>
            <a:endParaRPr sz="1700">
              <a:solidFill>
                <a:schemeClr val="dk2"/>
              </a:solidFill>
              <a:latin typeface="Calibri"/>
              <a:ea typeface="Calibri"/>
              <a:cs typeface="Calibri"/>
              <a:sym typeface="Calibri"/>
            </a:endParaRPr>
          </a:p>
          <a:p>
            <a:pPr indent="0" lvl="0" marL="0" rtl="0" algn="l">
              <a:spcBef>
                <a:spcPts val="2100"/>
              </a:spcBef>
              <a:spcAft>
                <a:spcPts val="0"/>
              </a:spcAft>
              <a:buNone/>
            </a:pPr>
            <a:r>
              <a:t/>
            </a:r>
            <a:endParaRPr/>
          </a:p>
        </p:txBody>
      </p:sp>
      <p:sp>
        <p:nvSpPr>
          <p:cNvPr id="177" name="Google Shape;17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2e90a35a6_0_1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2e90a35a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28600" rtl="0" algn="l">
              <a:lnSpc>
                <a:spcPct val="80000"/>
              </a:lnSpc>
              <a:spcBef>
                <a:spcPts val="100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Illustrate your hi-fidelity prototype (in Balsamiq – simply provide screenshots/image captures or go through it in Balsamiq)</a:t>
            </a:r>
            <a:endParaRPr sz="1700">
              <a:solidFill>
                <a:schemeClr val="dk2"/>
              </a:solidFill>
              <a:latin typeface="Calibri"/>
              <a:ea typeface="Calibri"/>
              <a:cs typeface="Calibri"/>
              <a:sym typeface="Calibri"/>
            </a:endParaRPr>
          </a:p>
          <a:p>
            <a:pPr indent="-228600" lvl="1" marL="685800" rtl="0" algn="l">
              <a:lnSpc>
                <a:spcPct val="8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Discuss customer/team insights based on conversations with the key customer (Candace)</a:t>
            </a:r>
            <a:endParaRPr sz="1500">
              <a:solidFill>
                <a:schemeClr val="dk2"/>
              </a:solidFill>
              <a:latin typeface="Calibri"/>
              <a:ea typeface="Calibri"/>
              <a:cs typeface="Calibri"/>
              <a:sym typeface="Calibri"/>
            </a:endParaRPr>
          </a:p>
          <a:p>
            <a:pPr indent="-228600" lvl="0" marL="228600" rtl="0" algn="l">
              <a:lnSpc>
                <a:spcPct val="80000"/>
              </a:lnSpc>
              <a:spcBef>
                <a:spcPts val="1000"/>
              </a:spcBef>
              <a:spcAft>
                <a:spcPts val="2100"/>
              </a:spcAft>
              <a:buClr>
                <a:schemeClr val="dk1"/>
              </a:buClr>
              <a:buSzPts val="2800"/>
              <a:buFont typeface="Calibri"/>
              <a:buChar char="●"/>
            </a:pPr>
            <a:r>
              <a:rPr lang="en-US" sz="1700">
                <a:solidFill>
                  <a:schemeClr val="dk2"/>
                </a:solidFill>
                <a:latin typeface="Calibri"/>
                <a:ea typeface="Calibri"/>
                <a:cs typeface="Calibri"/>
                <a:sym typeface="Calibri"/>
              </a:rPr>
              <a:t>Ensure you link your design ideas back to a minimum of three topics discussed in class relating to people centered design (affordances, gestalt, constraints, etc.)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Do a high-level overview of your solution, including screenshots of key experiences</a:t>
            </a:r>
            <a:endParaRPr sz="1700">
              <a:solidFill>
                <a:schemeClr val="dk2"/>
              </a:solidFill>
              <a:latin typeface="Calibri"/>
              <a:ea typeface="Calibri"/>
              <a:cs typeface="Calibri"/>
              <a:sym typeface="Calibri"/>
            </a:endParaRPr>
          </a:p>
          <a:p>
            <a:pPr indent="-228600" lvl="0" marL="228600" rtl="0" algn="l">
              <a:lnSpc>
                <a:spcPct val="90000"/>
              </a:lnSpc>
              <a:spcBef>
                <a:spcPts val="1000"/>
              </a:spcBef>
              <a:spcAft>
                <a:spcPts val="0"/>
              </a:spcAft>
              <a:buClr>
                <a:schemeClr val="dk1"/>
              </a:buClr>
              <a:buSzPts val="2800"/>
              <a:buFont typeface="Calibri"/>
              <a:buChar char="●"/>
            </a:pPr>
            <a:r>
              <a:rPr lang="en-US" sz="1700">
                <a:solidFill>
                  <a:schemeClr val="dk2"/>
                </a:solidFill>
                <a:latin typeface="Calibri"/>
                <a:ea typeface="Calibri"/>
                <a:cs typeface="Calibri"/>
                <a:sym typeface="Calibri"/>
              </a:rPr>
              <a:t>Demo your solution</a:t>
            </a:r>
            <a:endParaRPr sz="17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Discuss links to lo/hi-fidelity prototypes</a:t>
            </a:r>
            <a:endParaRPr sz="15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Discuss experiences as they relate to your team’s USM/MVP</a:t>
            </a:r>
            <a:endParaRPr sz="1500">
              <a:solidFill>
                <a:schemeClr val="dk2"/>
              </a:solidFill>
              <a:latin typeface="Calibri"/>
              <a:ea typeface="Calibri"/>
              <a:cs typeface="Calibri"/>
              <a:sym typeface="Calibri"/>
            </a:endParaRPr>
          </a:p>
          <a:p>
            <a:pPr indent="-228600" lvl="1" marL="685800" rtl="0" algn="l">
              <a:lnSpc>
                <a:spcPct val="90000"/>
              </a:lnSpc>
              <a:spcBef>
                <a:spcPts val="500"/>
              </a:spcBef>
              <a:spcAft>
                <a:spcPts val="0"/>
              </a:spcAft>
              <a:buClr>
                <a:schemeClr val="dk1"/>
              </a:buClr>
              <a:buSzPts val="2400"/>
              <a:buFont typeface="Calibri"/>
              <a:buChar char="○"/>
            </a:pPr>
            <a:r>
              <a:rPr lang="en-US" sz="1500">
                <a:solidFill>
                  <a:schemeClr val="dk2"/>
                </a:solidFill>
                <a:latin typeface="Calibri"/>
                <a:ea typeface="Calibri"/>
                <a:cs typeface="Calibri"/>
                <a:sym typeface="Calibri"/>
              </a:rPr>
              <a:t>Again, ensure you link your design ideas back to a minimum of three topics discussed in class relating to people centered design (affordances, gestalt, constraints, etc.)</a:t>
            </a:r>
            <a:endParaRPr sz="1500">
              <a:solidFill>
                <a:schemeClr val="dk2"/>
              </a:solidFill>
              <a:latin typeface="Calibri"/>
              <a:ea typeface="Calibri"/>
              <a:cs typeface="Calibri"/>
              <a:sym typeface="Calibri"/>
            </a:endParaRPr>
          </a:p>
          <a:p>
            <a:pPr indent="0" lvl="0" marL="0" rtl="0" algn="l">
              <a:spcBef>
                <a:spcPts val="0"/>
              </a:spcBef>
              <a:spcAft>
                <a:spcPts val="0"/>
              </a:spcAft>
              <a:buNone/>
            </a:pPr>
            <a:r>
              <a:t/>
            </a:r>
            <a:endParaRPr/>
          </a:p>
        </p:txBody>
      </p:sp>
      <p:sp>
        <p:nvSpPr>
          <p:cNvPr id="195" name="Google Shape;19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g72e90a35a6_0_5"/>
          <p:cNvSpPr/>
          <p:nvPr/>
        </p:nvSpPr>
        <p:spPr>
          <a:xfrm>
            <a:off x="41" y="3766000"/>
            <a:ext cx="9827100" cy="30921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 name="Google Shape;11;g72e90a35a6_0_5"/>
          <p:cNvSpPr/>
          <p:nvPr/>
        </p:nvSpPr>
        <p:spPr>
          <a:xfrm flipH="1">
            <a:off x="4776900" y="2067600"/>
            <a:ext cx="7415100" cy="47904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 name="Google Shape;12;g72e90a35a6_0_5"/>
          <p:cNvSpPr/>
          <p:nvPr/>
        </p:nvSpPr>
        <p:spPr>
          <a:xfrm rot="10800000">
            <a:off x="6745206" y="-100"/>
            <a:ext cx="5446800" cy="27369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72e90a35a6_0_5"/>
          <p:cNvSpPr/>
          <p:nvPr/>
        </p:nvSpPr>
        <p:spPr>
          <a:xfrm>
            <a:off x="271033"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 name="Google Shape;14;g72e90a35a6_0_5"/>
          <p:cNvGrpSpPr/>
          <p:nvPr/>
        </p:nvGrpSpPr>
        <p:grpSpPr>
          <a:xfrm>
            <a:off x="340259" y="790"/>
            <a:ext cx="3000409" cy="1392365"/>
            <a:chOff x="255200" y="592"/>
            <a:chExt cx="2250363" cy="1044300"/>
          </a:xfrm>
        </p:grpSpPr>
        <p:sp>
          <p:nvSpPr>
            <p:cNvPr id="15" name="Google Shape;15;g72e90a35a6_0_5"/>
            <p:cNvSpPr/>
            <p:nvPr/>
          </p:nvSpPr>
          <p:spPr>
            <a:xfrm>
              <a:off x="764063"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72e90a35a6_0_5"/>
            <p:cNvSpPr/>
            <p:nvPr/>
          </p:nvSpPr>
          <p:spPr>
            <a:xfrm>
              <a:off x="509632"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72e90a35a6_0_5"/>
            <p:cNvSpPr/>
            <p:nvPr/>
          </p:nvSpPr>
          <p:spPr>
            <a:xfrm>
              <a:off x="255200" y="592"/>
              <a:ext cx="1741500" cy="10443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g72e90a35a6_0_5"/>
          <p:cNvGrpSpPr/>
          <p:nvPr/>
        </p:nvGrpSpPr>
        <p:grpSpPr>
          <a:xfrm>
            <a:off x="1207163" y="790"/>
            <a:ext cx="3000409" cy="1392365"/>
            <a:chOff x="905395" y="592"/>
            <a:chExt cx="2250363" cy="1044300"/>
          </a:xfrm>
        </p:grpSpPr>
        <p:sp>
          <p:nvSpPr>
            <p:cNvPr id="19" name="Google Shape;19;g72e90a35a6_0_5"/>
            <p:cNvSpPr/>
            <p:nvPr/>
          </p:nvSpPr>
          <p:spPr>
            <a:xfrm>
              <a:off x="1414258"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72e90a35a6_0_5"/>
            <p:cNvSpPr/>
            <p:nvPr/>
          </p:nvSpPr>
          <p:spPr>
            <a:xfrm>
              <a:off x="1159826"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g72e90a35a6_0_5"/>
            <p:cNvSpPr/>
            <p:nvPr/>
          </p:nvSpPr>
          <p:spPr>
            <a:xfrm>
              <a:off x="905395" y="592"/>
              <a:ext cx="1741500" cy="1044300"/>
            </a:xfrm>
            <a:prstGeom prst="parallelogram">
              <a:avLst>
                <a:gd fmla="val 153193"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g72e90a35a6_0_5"/>
          <p:cNvGrpSpPr/>
          <p:nvPr/>
        </p:nvGrpSpPr>
        <p:grpSpPr>
          <a:xfrm>
            <a:off x="9409957" y="6784"/>
            <a:ext cx="2468376" cy="1002839"/>
            <a:chOff x="6917201" y="0"/>
            <a:chExt cx="2227777" cy="863400"/>
          </a:xfrm>
        </p:grpSpPr>
        <p:sp>
          <p:nvSpPr>
            <p:cNvPr id="23" name="Google Shape;23;g72e90a35a6_0_5"/>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g72e90a35a6_0_5"/>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72e90a35a6_0_5"/>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 name="Google Shape;26;g72e90a35a6_0_5"/>
          <p:cNvGrpSpPr/>
          <p:nvPr/>
        </p:nvGrpSpPr>
        <p:grpSpPr>
          <a:xfrm>
            <a:off x="8737606" y="5623802"/>
            <a:ext cx="3185498" cy="1234317"/>
            <a:chOff x="6917201" y="0"/>
            <a:chExt cx="2227777" cy="863400"/>
          </a:xfrm>
        </p:grpSpPr>
        <p:sp>
          <p:nvSpPr>
            <p:cNvPr id="27" name="Google Shape;27;g72e90a35a6_0_5"/>
            <p:cNvSpPr/>
            <p:nvPr/>
          </p:nvSpPr>
          <p:spPr>
            <a:xfrm>
              <a:off x="7641677"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72e90a35a6_0_5"/>
            <p:cNvSpPr/>
            <p:nvPr/>
          </p:nvSpPr>
          <p:spPr>
            <a:xfrm>
              <a:off x="7279439"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72e90a35a6_0_5"/>
            <p:cNvSpPr/>
            <p:nvPr/>
          </p:nvSpPr>
          <p:spPr>
            <a:xfrm>
              <a:off x="6917201" y="0"/>
              <a:ext cx="1503300" cy="863400"/>
            </a:xfrm>
            <a:prstGeom prst="parallelogram">
              <a:avLst>
                <a:gd fmla="val 158024"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0" name="Google Shape;30;g72e90a35a6_0_5"/>
          <p:cNvGrpSpPr/>
          <p:nvPr/>
        </p:nvGrpSpPr>
        <p:grpSpPr>
          <a:xfrm>
            <a:off x="265762" y="5407536"/>
            <a:ext cx="3727293" cy="1444382"/>
            <a:chOff x="6917201" y="0"/>
            <a:chExt cx="2227777" cy="863400"/>
          </a:xfrm>
        </p:grpSpPr>
        <p:sp>
          <p:nvSpPr>
            <p:cNvPr id="31" name="Google Shape;31;g72e90a35a6_0_5"/>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72e90a35a6_0_5"/>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g72e90a35a6_0_5"/>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 name="Google Shape;34;g72e90a35a6_0_5"/>
          <p:cNvSpPr txBox="1"/>
          <p:nvPr>
            <p:ph type="ctrTitle"/>
          </p:nvPr>
        </p:nvSpPr>
        <p:spPr>
          <a:xfrm>
            <a:off x="2478271" y="2430444"/>
            <a:ext cx="7148400" cy="19308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p:txBody>
      </p:sp>
      <p:sp>
        <p:nvSpPr>
          <p:cNvPr id="35" name="Google Shape;35;g72e90a35a6_0_5"/>
          <p:cNvSpPr txBox="1"/>
          <p:nvPr>
            <p:ph idx="1" type="subTitle"/>
          </p:nvPr>
        </p:nvSpPr>
        <p:spPr>
          <a:xfrm>
            <a:off x="2478267" y="4550878"/>
            <a:ext cx="7148400" cy="69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sp>
        <p:nvSpPr>
          <p:cNvPr id="36" name="Google Shape;36;g72e90a35a6_0_5"/>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g72e90a35a6_0_105"/>
          <p:cNvSpPr/>
          <p:nvPr/>
        </p:nvSpPr>
        <p:spPr>
          <a:xfrm flipH="1">
            <a:off x="7425600" y="3778767"/>
            <a:ext cx="4766400" cy="30792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 name="Google Shape;111;g72e90a35a6_0_105"/>
          <p:cNvGrpSpPr/>
          <p:nvPr/>
        </p:nvGrpSpPr>
        <p:grpSpPr>
          <a:xfrm>
            <a:off x="7945629" y="5492768"/>
            <a:ext cx="3361269" cy="1365553"/>
            <a:chOff x="6917201" y="0"/>
            <a:chExt cx="2227777" cy="863400"/>
          </a:xfrm>
        </p:grpSpPr>
        <p:sp>
          <p:nvSpPr>
            <p:cNvPr id="112" name="Google Shape;112;g72e90a35a6_0_105"/>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g72e90a35a6_0_105"/>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g72e90a35a6_0_105"/>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5" name="Google Shape;115;g72e90a35a6_0_105"/>
          <p:cNvGrpSpPr/>
          <p:nvPr/>
        </p:nvGrpSpPr>
        <p:grpSpPr>
          <a:xfrm>
            <a:off x="265762" y="3"/>
            <a:ext cx="3727293" cy="1444382"/>
            <a:chOff x="6917201" y="0"/>
            <a:chExt cx="2227777" cy="863400"/>
          </a:xfrm>
        </p:grpSpPr>
        <p:sp>
          <p:nvSpPr>
            <p:cNvPr id="116" name="Google Shape;116;g72e90a35a6_0_105"/>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72e90a35a6_0_105"/>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g72e90a35a6_0_105"/>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9" name="Google Shape;119;g72e90a35a6_0_105"/>
          <p:cNvSpPr txBox="1"/>
          <p:nvPr>
            <p:ph hasCustomPrompt="1" type="title"/>
          </p:nvPr>
        </p:nvSpPr>
        <p:spPr>
          <a:xfrm>
            <a:off x="1847800" y="1845133"/>
            <a:ext cx="8496300" cy="1839600"/>
          </a:xfrm>
          <a:prstGeom prst="rect">
            <a:avLst/>
          </a:prstGeom>
        </p:spPr>
        <p:txBody>
          <a:bodyPr anchorCtr="0" anchor="ctr" bIns="121900" lIns="121900" spcFirstLastPara="1" rIns="121900" wrap="square" tIns="121900">
            <a:noAutofit/>
          </a:bodyPr>
          <a:lstStyle>
            <a:lvl1pPr lvl="0" algn="ctr">
              <a:spcBef>
                <a:spcPts val="0"/>
              </a:spcBef>
              <a:spcAft>
                <a:spcPts val="0"/>
              </a:spcAft>
              <a:buClr>
                <a:schemeClr val="dk2"/>
              </a:buClr>
              <a:buSzPts val="11500"/>
              <a:buNone/>
              <a:defRPr sz="11500">
                <a:solidFill>
                  <a:schemeClr val="dk2"/>
                </a:solidFill>
              </a:defRPr>
            </a:lvl1pPr>
            <a:lvl2pPr lvl="1" algn="ctr">
              <a:spcBef>
                <a:spcPts val="0"/>
              </a:spcBef>
              <a:spcAft>
                <a:spcPts val="0"/>
              </a:spcAft>
              <a:buClr>
                <a:schemeClr val="dk2"/>
              </a:buClr>
              <a:buSzPts val="11500"/>
              <a:buNone/>
              <a:defRPr sz="11500">
                <a:solidFill>
                  <a:schemeClr val="dk2"/>
                </a:solidFill>
              </a:defRPr>
            </a:lvl2pPr>
            <a:lvl3pPr lvl="2" algn="ctr">
              <a:spcBef>
                <a:spcPts val="0"/>
              </a:spcBef>
              <a:spcAft>
                <a:spcPts val="0"/>
              </a:spcAft>
              <a:buClr>
                <a:schemeClr val="dk2"/>
              </a:buClr>
              <a:buSzPts val="11500"/>
              <a:buNone/>
              <a:defRPr sz="11500">
                <a:solidFill>
                  <a:schemeClr val="dk2"/>
                </a:solidFill>
              </a:defRPr>
            </a:lvl3pPr>
            <a:lvl4pPr lvl="3" algn="ctr">
              <a:spcBef>
                <a:spcPts val="0"/>
              </a:spcBef>
              <a:spcAft>
                <a:spcPts val="0"/>
              </a:spcAft>
              <a:buClr>
                <a:schemeClr val="dk2"/>
              </a:buClr>
              <a:buSzPts val="11500"/>
              <a:buNone/>
              <a:defRPr sz="11500">
                <a:solidFill>
                  <a:schemeClr val="dk2"/>
                </a:solidFill>
              </a:defRPr>
            </a:lvl4pPr>
            <a:lvl5pPr lvl="4" algn="ctr">
              <a:spcBef>
                <a:spcPts val="0"/>
              </a:spcBef>
              <a:spcAft>
                <a:spcPts val="0"/>
              </a:spcAft>
              <a:buClr>
                <a:schemeClr val="dk2"/>
              </a:buClr>
              <a:buSzPts val="11500"/>
              <a:buNone/>
              <a:defRPr sz="11500">
                <a:solidFill>
                  <a:schemeClr val="dk2"/>
                </a:solidFill>
              </a:defRPr>
            </a:lvl5pPr>
            <a:lvl6pPr lvl="5" algn="ctr">
              <a:spcBef>
                <a:spcPts val="0"/>
              </a:spcBef>
              <a:spcAft>
                <a:spcPts val="0"/>
              </a:spcAft>
              <a:buClr>
                <a:schemeClr val="dk2"/>
              </a:buClr>
              <a:buSzPts val="11500"/>
              <a:buNone/>
              <a:defRPr sz="11500">
                <a:solidFill>
                  <a:schemeClr val="dk2"/>
                </a:solidFill>
              </a:defRPr>
            </a:lvl6pPr>
            <a:lvl7pPr lvl="6" algn="ctr">
              <a:spcBef>
                <a:spcPts val="0"/>
              </a:spcBef>
              <a:spcAft>
                <a:spcPts val="0"/>
              </a:spcAft>
              <a:buClr>
                <a:schemeClr val="dk2"/>
              </a:buClr>
              <a:buSzPts val="11500"/>
              <a:buNone/>
              <a:defRPr sz="11500">
                <a:solidFill>
                  <a:schemeClr val="dk2"/>
                </a:solidFill>
              </a:defRPr>
            </a:lvl7pPr>
            <a:lvl8pPr lvl="7" algn="ctr">
              <a:spcBef>
                <a:spcPts val="0"/>
              </a:spcBef>
              <a:spcAft>
                <a:spcPts val="0"/>
              </a:spcAft>
              <a:buClr>
                <a:schemeClr val="dk2"/>
              </a:buClr>
              <a:buSzPts val="11500"/>
              <a:buNone/>
              <a:defRPr sz="11500">
                <a:solidFill>
                  <a:schemeClr val="dk2"/>
                </a:solidFill>
              </a:defRPr>
            </a:lvl8pPr>
            <a:lvl9pPr lvl="8" algn="ctr">
              <a:spcBef>
                <a:spcPts val="0"/>
              </a:spcBef>
              <a:spcAft>
                <a:spcPts val="0"/>
              </a:spcAft>
              <a:buClr>
                <a:schemeClr val="dk2"/>
              </a:buClr>
              <a:buSzPts val="11500"/>
              <a:buNone/>
              <a:defRPr sz="11500">
                <a:solidFill>
                  <a:schemeClr val="dk2"/>
                </a:solidFill>
              </a:defRPr>
            </a:lvl9pPr>
          </a:lstStyle>
          <a:p>
            <a:r>
              <a:t>xx%</a:t>
            </a:r>
          </a:p>
        </p:txBody>
      </p:sp>
      <p:sp>
        <p:nvSpPr>
          <p:cNvPr id="120" name="Google Shape;120;g72e90a35a6_0_105"/>
          <p:cNvSpPr txBox="1"/>
          <p:nvPr>
            <p:ph idx="1" type="body"/>
          </p:nvPr>
        </p:nvSpPr>
        <p:spPr>
          <a:xfrm>
            <a:off x="1847800" y="3818467"/>
            <a:ext cx="8496300" cy="854700"/>
          </a:xfrm>
          <a:prstGeom prst="rect">
            <a:avLst/>
          </a:prstGeom>
        </p:spPr>
        <p:txBody>
          <a:bodyPr anchorCtr="0" anchor="t" bIns="121900" lIns="121900" spcFirstLastPara="1" rIns="121900" wrap="square" tIns="121900">
            <a:noAutofit/>
          </a:bodyPr>
          <a:lstStyle>
            <a:lvl1pPr indent="-336550" lvl="0" marL="457200" algn="ctr">
              <a:spcBef>
                <a:spcPts val="0"/>
              </a:spcBef>
              <a:spcAft>
                <a:spcPts val="0"/>
              </a:spcAft>
              <a:buSzPts val="1700"/>
              <a:buChar char="●"/>
              <a:defRPr/>
            </a:lvl1pPr>
            <a:lvl2pPr indent="-323850" lvl="1" marL="914400" algn="ctr">
              <a:spcBef>
                <a:spcPts val="2100"/>
              </a:spcBef>
              <a:spcAft>
                <a:spcPts val="0"/>
              </a:spcAft>
              <a:buSzPts val="1500"/>
              <a:buChar char="○"/>
              <a:defRPr/>
            </a:lvl2pPr>
            <a:lvl3pPr indent="-323850" lvl="2" marL="1371600" algn="ctr">
              <a:spcBef>
                <a:spcPts val="2100"/>
              </a:spcBef>
              <a:spcAft>
                <a:spcPts val="0"/>
              </a:spcAft>
              <a:buSzPts val="1500"/>
              <a:buChar char="■"/>
              <a:defRPr/>
            </a:lvl3pPr>
            <a:lvl4pPr indent="-323850" lvl="3" marL="1828800" algn="ctr">
              <a:spcBef>
                <a:spcPts val="2100"/>
              </a:spcBef>
              <a:spcAft>
                <a:spcPts val="0"/>
              </a:spcAft>
              <a:buSzPts val="1500"/>
              <a:buChar char="●"/>
              <a:defRPr/>
            </a:lvl4pPr>
            <a:lvl5pPr indent="-323850" lvl="4" marL="2286000" algn="ctr">
              <a:spcBef>
                <a:spcPts val="2100"/>
              </a:spcBef>
              <a:spcAft>
                <a:spcPts val="0"/>
              </a:spcAft>
              <a:buSzPts val="1500"/>
              <a:buChar char="○"/>
              <a:defRPr/>
            </a:lvl5pPr>
            <a:lvl6pPr indent="-323850" lvl="5" marL="2743200" algn="ctr">
              <a:spcBef>
                <a:spcPts val="2100"/>
              </a:spcBef>
              <a:spcAft>
                <a:spcPts val="0"/>
              </a:spcAft>
              <a:buSzPts val="1500"/>
              <a:buChar char="■"/>
              <a:defRPr/>
            </a:lvl6pPr>
            <a:lvl7pPr indent="-323850" lvl="6" marL="3200400" algn="ctr">
              <a:spcBef>
                <a:spcPts val="2100"/>
              </a:spcBef>
              <a:spcAft>
                <a:spcPts val="0"/>
              </a:spcAft>
              <a:buSzPts val="1500"/>
              <a:buChar char="●"/>
              <a:defRPr/>
            </a:lvl7pPr>
            <a:lvl8pPr indent="-323850" lvl="7" marL="3657600" algn="ctr">
              <a:spcBef>
                <a:spcPts val="2100"/>
              </a:spcBef>
              <a:spcAft>
                <a:spcPts val="0"/>
              </a:spcAft>
              <a:buSzPts val="1500"/>
              <a:buChar char="○"/>
              <a:defRPr/>
            </a:lvl8pPr>
            <a:lvl9pPr indent="-323850" lvl="8" marL="4114800" algn="ctr">
              <a:spcBef>
                <a:spcPts val="2100"/>
              </a:spcBef>
              <a:spcAft>
                <a:spcPts val="2100"/>
              </a:spcAft>
              <a:buSzPts val="1500"/>
              <a:buChar char="■"/>
              <a:defRPr/>
            </a:lvl9pPr>
          </a:lstStyle>
          <a:p/>
        </p:txBody>
      </p:sp>
      <p:sp>
        <p:nvSpPr>
          <p:cNvPr id="121" name="Google Shape;121;g72e90a35a6_0_105"/>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g72e90a35a6_0_118"/>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4" name="Shape 124"/>
        <p:cNvGrpSpPr/>
        <p:nvPr/>
      </p:nvGrpSpPr>
      <p:grpSpPr>
        <a:xfrm>
          <a:off x="0" y="0"/>
          <a:ext cx="0" cy="0"/>
          <a:chOff x="0" y="0"/>
          <a:chExt cx="0" cy="0"/>
        </a:xfrm>
      </p:grpSpPr>
      <p:sp>
        <p:nvSpPr>
          <p:cNvPr id="125" name="Google Shape;125;g72e90a35a6_0_1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6" name="Google Shape;126;g72e90a35a6_0_1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127" name="Google Shape;127;g72e90a35a6_0_1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g72e90a35a6_0_1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g72e90a35a6_0_1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g72e90a35a6_0_33"/>
          <p:cNvSpPr/>
          <p:nvPr/>
        </p:nvSpPr>
        <p:spPr>
          <a:xfrm flipH="1">
            <a:off x="6342900" y="3079200"/>
            <a:ext cx="5849100" cy="3778800"/>
          </a:xfrm>
          <a:prstGeom prst="rtTriangl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 name="Google Shape;39;g72e90a35a6_0_33"/>
          <p:cNvGrpSpPr/>
          <p:nvPr/>
        </p:nvGrpSpPr>
        <p:grpSpPr>
          <a:xfrm>
            <a:off x="7458691" y="5281486"/>
            <a:ext cx="3880118" cy="1576482"/>
            <a:chOff x="6917201" y="0"/>
            <a:chExt cx="2227777" cy="863400"/>
          </a:xfrm>
        </p:grpSpPr>
        <p:sp>
          <p:nvSpPr>
            <p:cNvPr id="40" name="Google Shape;40;g72e90a35a6_0_33"/>
            <p:cNvSpPr/>
            <p:nvPr/>
          </p:nvSpPr>
          <p:spPr>
            <a:xfrm>
              <a:off x="7641677"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72e90a35a6_0_33"/>
            <p:cNvSpPr/>
            <p:nvPr/>
          </p:nvSpPr>
          <p:spPr>
            <a:xfrm>
              <a:off x="7279439"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g72e90a35a6_0_33"/>
            <p:cNvSpPr/>
            <p:nvPr/>
          </p:nvSpPr>
          <p:spPr>
            <a:xfrm>
              <a:off x="6917201" y="0"/>
              <a:ext cx="1503300" cy="863400"/>
            </a:xfrm>
            <a:prstGeom prst="parallelogram">
              <a:avLst>
                <a:gd fmla="val 158024" name="adj"/>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3" name="Google Shape;43;g72e90a35a6_0_33"/>
          <p:cNvGrpSpPr/>
          <p:nvPr/>
        </p:nvGrpSpPr>
        <p:grpSpPr>
          <a:xfrm>
            <a:off x="265762" y="3"/>
            <a:ext cx="3727293" cy="1444382"/>
            <a:chOff x="6917201" y="0"/>
            <a:chExt cx="2227777" cy="863400"/>
          </a:xfrm>
        </p:grpSpPr>
        <p:sp>
          <p:nvSpPr>
            <p:cNvPr id="44" name="Google Shape;44;g72e90a35a6_0_33"/>
            <p:cNvSpPr/>
            <p:nvPr/>
          </p:nvSpPr>
          <p:spPr>
            <a:xfrm>
              <a:off x="7641677"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g72e90a35a6_0_33"/>
            <p:cNvSpPr/>
            <p:nvPr/>
          </p:nvSpPr>
          <p:spPr>
            <a:xfrm>
              <a:off x="7279439"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g72e90a35a6_0_33"/>
            <p:cNvSpPr/>
            <p:nvPr/>
          </p:nvSpPr>
          <p:spPr>
            <a:xfrm>
              <a:off x="6917201" y="0"/>
              <a:ext cx="1503300" cy="863400"/>
            </a:xfrm>
            <a:prstGeom prst="parallelogram">
              <a:avLst>
                <a:gd fmla="val 158024" name="adj"/>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7" name="Google Shape;47;g72e90a35a6_0_33"/>
          <p:cNvSpPr txBox="1"/>
          <p:nvPr>
            <p:ph type="title"/>
          </p:nvPr>
        </p:nvSpPr>
        <p:spPr>
          <a:xfrm>
            <a:off x="2518245" y="2328133"/>
            <a:ext cx="7170000" cy="2194800"/>
          </a:xfrm>
          <a:prstGeom prst="rect">
            <a:avLst/>
          </a:prstGeom>
        </p:spPr>
        <p:txBody>
          <a:bodyPr anchorCtr="0" anchor="ctr" bIns="121900" lIns="121900" spcFirstLastPara="1" rIns="121900" wrap="square" tIns="121900">
            <a:noAutofit/>
          </a:bodyPr>
          <a:lstStyle>
            <a:lvl1pPr lvl="0" algn="ctr">
              <a:spcBef>
                <a:spcPts val="0"/>
              </a:spcBef>
              <a:spcAft>
                <a:spcPts val="0"/>
              </a:spcAft>
              <a:buClr>
                <a:schemeClr val="dk2"/>
              </a:buClr>
              <a:buSzPts val="4300"/>
              <a:buNone/>
              <a:defRPr sz="4300">
                <a:solidFill>
                  <a:schemeClr val="dk2"/>
                </a:solidFill>
              </a:defRPr>
            </a:lvl1pPr>
            <a:lvl2pPr lvl="1" algn="ctr">
              <a:spcBef>
                <a:spcPts val="0"/>
              </a:spcBef>
              <a:spcAft>
                <a:spcPts val="0"/>
              </a:spcAft>
              <a:buClr>
                <a:schemeClr val="dk2"/>
              </a:buClr>
              <a:buSzPts val="4300"/>
              <a:buNone/>
              <a:defRPr sz="4300">
                <a:solidFill>
                  <a:schemeClr val="dk2"/>
                </a:solidFill>
              </a:defRPr>
            </a:lvl2pPr>
            <a:lvl3pPr lvl="2" algn="ctr">
              <a:spcBef>
                <a:spcPts val="0"/>
              </a:spcBef>
              <a:spcAft>
                <a:spcPts val="0"/>
              </a:spcAft>
              <a:buClr>
                <a:schemeClr val="dk2"/>
              </a:buClr>
              <a:buSzPts val="4300"/>
              <a:buNone/>
              <a:defRPr sz="4300">
                <a:solidFill>
                  <a:schemeClr val="dk2"/>
                </a:solidFill>
              </a:defRPr>
            </a:lvl3pPr>
            <a:lvl4pPr lvl="3" algn="ctr">
              <a:spcBef>
                <a:spcPts val="0"/>
              </a:spcBef>
              <a:spcAft>
                <a:spcPts val="0"/>
              </a:spcAft>
              <a:buClr>
                <a:schemeClr val="dk2"/>
              </a:buClr>
              <a:buSzPts val="4300"/>
              <a:buNone/>
              <a:defRPr sz="4300">
                <a:solidFill>
                  <a:schemeClr val="dk2"/>
                </a:solidFill>
              </a:defRPr>
            </a:lvl4pPr>
            <a:lvl5pPr lvl="4" algn="ctr">
              <a:spcBef>
                <a:spcPts val="0"/>
              </a:spcBef>
              <a:spcAft>
                <a:spcPts val="0"/>
              </a:spcAft>
              <a:buClr>
                <a:schemeClr val="dk2"/>
              </a:buClr>
              <a:buSzPts val="4300"/>
              <a:buNone/>
              <a:defRPr sz="4300">
                <a:solidFill>
                  <a:schemeClr val="dk2"/>
                </a:solidFill>
              </a:defRPr>
            </a:lvl5pPr>
            <a:lvl6pPr lvl="5" algn="ctr">
              <a:spcBef>
                <a:spcPts val="0"/>
              </a:spcBef>
              <a:spcAft>
                <a:spcPts val="0"/>
              </a:spcAft>
              <a:buClr>
                <a:schemeClr val="dk2"/>
              </a:buClr>
              <a:buSzPts val="4300"/>
              <a:buNone/>
              <a:defRPr sz="4300">
                <a:solidFill>
                  <a:schemeClr val="dk2"/>
                </a:solidFill>
              </a:defRPr>
            </a:lvl6pPr>
            <a:lvl7pPr lvl="6" algn="ctr">
              <a:spcBef>
                <a:spcPts val="0"/>
              </a:spcBef>
              <a:spcAft>
                <a:spcPts val="0"/>
              </a:spcAft>
              <a:buClr>
                <a:schemeClr val="dk2"/>
              </a:buClr>
              <a:buSzPts val="4300"/>
              <a:buNone/>
              <a:defRPr sz="4300">
                <a:solidFill>
                  <a:schemeClr val="dk2"/>
                </a:solidFill>
              </a:defRPr>
            </a:lvl7pPr>
            <a:lvl8pPr lvl="7" algn="ctr">
              <a:spcBef>
                <a:spcPts val="0"/>
              </a:spcBef>
              <a:spcAft>
                <a:spcPts val="0"/>
              </a:spcAft>
              <a:buClr>
                <a:schemeClr val="dk2"/>
              </a:buClr>
              <a:buSzPts val="4300"/>
              <a:buNone/>
              <a:defRPr sz="4300">
                <a:solidFill>
                  <a:schemeClr val="dk2"/>
                </a:solidFill>
              </a:defRPr>
            </a:lvl8pPr>
            <a:lvl9pPr lvl="8" algn="ctr">
              <a:spcBef>
                <a:spcPts val="0"/>
              </a:spcBef>
              <a:spcAft>
                <a:spcPts val="0"/>
              </a:spcAft>
              <a:buClr>
                <a:schemeClr val="dk2"/>
              </a:buClr>
              <a:buSzPts val="4300"/>
              <a:buNone/>
              <a:defRPr sz="4300">
                <a:solidFill>
                  <a:schemeClr val="dk2"/>
                </a:solidFill>
              </a:defRPr>
            </a:lvl9pPr>
          </a:lstStyle>
          <a:p/>
        </p:txBody>
      </p:sp>
      <p:sp>
        <p:nvSpPr>
          <p:cNvPr id="48" name="Google Shape;48;g72e90a35a6_0_33"/>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g72e90a35a6_0_45"/>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72e90a35a6_0_45"/>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g72e90a35a6_0_45"/>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 name="Google Shape;53;g72e90a35a6_0_45"/>
          <p:cNvSpPr txBox="1"/>
          <p:nvPr>
            <p:ph type="title"/>
          </p:nvPr>
        </p:nvSpPr>
        <p:spPr>
          <a:xfrm>
            <a:off x="1092200" y="1127467"/>
            <a:ext cx="10007700" cy="12729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54" name="Google Shape;54;g72e90a35a6_0_45"/>
          <p:cNvSpPr txBox="1"/>
          <p:nvPr>
            <p:ph idx="1" type="body"/>
          </p:nvPr>
        </p:nvSpPr>
        <p:spPr>
          <a:xfrm>
            <a:off x="1092200" y="2654300"/>
            <a:ext cx="10007700" cy="32640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55" name="Google Shape;55;g72e90a35a6_0_45"/>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g72e90a35a6_0_52"/>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g72e90a35a6_0_52"/>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g72e90a35a6_0_52"/>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g72e90a35a6_0_52"/>
          <p:cNvSpPr txBox="1"/>
          <p:nvPr>
            <p:ph type="title"/>
          </p:nvPr>
        </p:nvSpPr>
        <p:spPr>
          <a:xfrm>
            <a:off x="1092200" y="1127467"/>
            <a:ext cx="10007700" cy="12729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1" name="Google Shape;61;g72e90a35a6_0_52"/>
          <p:cNvSpPr txBox="1"/>
          <p:nvPr>
            <p:ph idx="1" type="body"/>
          </p:nvPr>
        </p:nvSpPr>
        <p:spPr>
          <a:xfrm>
            <a:off x="1092200" y="2654300"/>
            <a:ext cx="4914900" cy="32640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62" name="Google Shape;62;g72e90a35a6_0_52"/>
          <p:cNvSpPr txBox="1"/>
          <p:nvPr>
            <p:ph idx="2" type="body"/>
          </p:nvPr>
        </p:nvSpPr>
        <p:spPr>
          <a:xfrm>
            <a:off x="6184900" y="2654300"/>
            <a:ext cx="4914900" cy="32640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63" name="Google Shape;63;g72e90a35a6_0_52"/>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g72e90a35a6_0_60"/>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g72e90a35a6_0_60"/>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g72e90a35a6_0_60"/>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 name="Google Shape;68;g72e90a35a6_0_60"/>
          <p:cNvSpPr txBox="1"/>
          <p:nvPr>
            <p:ph type="title"/>
          </p:nvPr>
        </p:nvSpPr>
        <p:spPr>
          <a:xfrm>
            <a:off x="1092200" y="1127467"/>
            <a:ext cx="10007700" cy="12729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9" name="Google Shape;69;g72e90a35a6_0_60"/>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g72e90a35a6_0_66"/>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g72e90a35a6_0_66"/>
          <p:cNvSpPr/>
          <p:nvPr/>
        </p:nvSpPr>
        <p:spPr>
          <a:xfrm>
            <a:off x="41" y="3766000"/>
            <a:ext cx="9827100" cy="30921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72e90a35a6_0_66"/>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72e90a35a6_0_66"/>
          <p:cNvSpPr txBox="1"/>
          <p:nvPr>
            <p:ph type="title"/>
          </p:nvPr>
        </p:nvSpPr>
        <p:spPr>
          <a:xfrm>
            <a:off x="1092200" y="1127467"/>
            <a:ext cx="4945500" cy="18441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75" name="Google Shape;75;g72e90a35a6_0_66"/>
          <p:cNvSpPr txBox="1"/>
          <p:nvPr>
            <p:ph idx="1" type="body"/>
          </p:nvPr>
        </p:nvSpPr>
        <p:spPr>
          <a:xfrm>
            <a:off x="1107600" y="3092067"/>
            <a:ext cx="4945500" cy="28263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76" name="Google Shape;76;g72e90a35a6_0_66"/>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g72e90a35a6_0_73"/>
          <p:cNvSpPr/>
          <p:nvPr/>
        </p:nvSpPr>
        <p:spPr>
          <a:xfrm>
            <a:off x="0" y="3764192"/>
            <a:ext cx="9825600" cy="30891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72e90a35a6_0_73"/>
          <p:cNvSpPr/>
          <p:nvPr/>
        </p:nvSpPr>
        <p:spPr>
          <a:xfrm flipH="1">
            <a:off x="4777714" y="2072150"/>
            <a:ext cx="7413900" cy="47859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0" name="Google Shape;80;g72e90a35a6_0_73"/>
          <p:cNvGrpSpPr/>
          <p:nvPr/>
        </p:nvGrpSpPr>
        <p:grpSpPr>
          <a:xfrm>
            <a:off x="341189" y="-11"/>
            <a:ext cx="3001758" cy="1391229"/>
            <a:chOff x="3961956" y="4383950"/>
            <a:chExt cx="1160548" cy="548700"/>
          </a:xfrm>
        </p:grpSpPr>
        <p:sp>
          <p:nvSpPr>
            <p:cNvPr id="81" name="Google Shape;81;g72e90a35a6_0_73"/>
            <p:cNvSpPr/>
            <p:nvPr/>
          </p:nvSpPr>
          <p:spPr>
            <a:xfrm>
              <a:off x="4224904"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72e90a35a6_0_73"/>
            <p:cNvSpPr/>
            <p:nvPr/>
          </p:nvSpPr>
          <p:spPr>
            <a:xfrm>
              <a:off x="4093430"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72e90a35a6_0_73"/>
            <p:cNvSpPr/>
            <p:nvPr/>
          </p:nvSpPr>
          <p:spPr>
            <a:xfrm>
              <a:off x="3961956" y="4383950"/>
              <a:ext cx="897600" cy="548700"/>
            </a:xfrm>
            <a:prstGeom prst="parallelogram">
              <a:avLst>
                <a:gd fmla="val 153193" name="adj"/>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4" name="Google Shape;84;g72e90a35a6_0_73"/>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5" name="Google Shape;85;g72e90a35a6_0_73"/>
          <p:cNvGrpSpPr/>
          <p:nvPr/>
        </p:nvGrpSpPr>
        <p:grpSpPr>
          <a:xfrm>
            <a:off x="46579" y="6029501"/>
            <a:ext cx="2124408" cy="822734"/>
            <a:chOff x="6917201" y="0"/>
            <a:chExt cx="2227777" cy="863400"/>
          </a:xfrm>
        </p:grpSpPr>
        <p:sp>
          <p:nvSpPr>
            <p:cNvPr id="86" name="Google Shape;86;g72e90a35a6_0_73"/>
            <p:cNvSpPr/>
            <p:nvPr/>
          </p:nvSpPr>
          <p:spPr>
            <a:xfrm>
              <a:off x="7641677"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72e90a35a6_0_73"/>
            <p:cNvSpPr/>
            <p:nvPr/>
          </p:nvSpPr>
          <p:spPr>
            <a:xfrm>
              <a:off x="7279439"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g72e90a35a6_0_73"/>
            <p:cNvSpPr/>
            <p:nvPr/>
          </p:nvSpPr>
          <p:spPr>
            <a:xfrm>
              <a:off x="6917201" y="0"/>
              <a:ext cx="1503300" cy="863400"/>
            </a:xfrm>
            <a:prstGeom prst="parallelogram">
              <a:avLst>
                <a:gd fmla="val 158024" name="adj"/>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9" name="Google Shape;89;g72e90a35a6_0_73"/>
          <p:cNvGrpSpPr/>
          <p:nvPr/>
        </p:nvGrpSpPr>
        <p:grpSpPr>
          <a:xfrm>
            <a:off x="7848470" y="1657"/>
            <a:ext cx="4343273" cy="1681990"/>
            <a:chOff x="6917201" y="0"/>
            <a:chExt cx="2227777" cy="863400"/>
          </a:xfrm>
        </p:grpSpPr>
        <p:sp>
          <p:nvSpPr>
            <p:cNvPr id="90" name="Google Shape;90;g72e90a35a6_0_73"/>
            <p:cNvSpPr/>
            <p:nvPr/>
          </p:nvSpPr>
          <p:spPr>
            <a:xfrm>
              <a:off x="7641677"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72e90a35a6_0_73"/>
            <p:cNvSpPr/>
            <p:nvPr/>
          </p:nvSpPr>
          <p:spPr>
            <a:xfrm>
              <a:off x="7279439"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g72e90a35a6_0_73"/>
            <p:cNvSpPr/>
            <p:nvPr/>
          </p:nvSpPr>
          <p:spPr>
            <a:xfrm>
              <a:off x="6917201" y="0"/>
              <a:ext cx="1503300" cy="863400"/>
            </a:xfrm>
            <a:prstGeom prst="parallelogram">
              <a:avLst>
                <a:gd fmla="val 158024"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 name="Google Shape;93;g72e90a35a6_0_73"/>
          <p:cNvSpPr txBox="1"/>
          <p:nvPr>
            <p:ph type="title"/>
          </p:nvPr>
        </p:nvSpPr>
        <p:spPr>
          <a:xfrm>
            <a:off x="1858572" y="1734861"/>
            <a:ext cx="8489100" cy="33855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300"/>
              <a:buNone/>
              <a:defRPr sz="4300"/>
            </a:lvl1pPr>
            <a:lvl2pPr lvl="1" algn="ctr">
              <a:spcBef>
                <a:spcPts val="0"/>
              </a:spcBef>
              <a:spcAft>
                <a:spcPts val="0"/>
              </a:spcAft>
              <a:buSzPts val="4300"/>
              <a:buNone/>
              <a:defRPr sz="4300"/>
            </a:lvl2pPr>
            <a:lvl3pPr lvl="2" algn="ctr">
              <a:spcBef>
                <a:spcPts val="0"/>
              </a:spcBef>
              <a:spcAft>
                <a:spcPts val="0"/>
              </a:spcAft>
              <a:buSzPts val="4300"/>
              <a:buNone/>
              <a:defRPr sz="4300"/>
            </a:lvl3pPr>
            <a:lvl4pPr lvl="3" algn="ctr">
              <a:spcBef>
                <a:spcPts val="0"/>
              </a:spcBef>
              <a:spcAft>
                <a:spcPts val="0"/>
              </a:spcAft>
              <a:buSzPts val="4300"/>
              <a:buNone/>
              <a:defRPr sz="4300"/>
            </a:lvl4pPr>
            <a:lvl5pPr lvl="4" algn="ctr">
              <a:spcBef>
                <a:spcPts val="0"/>
              </a:spcBef>
              <a:spcAft>
                <a:spcPts val="0"/>
              </a:spcAft>
              <a:buSzPts val="4300"/>
              <a:buNone/>
              <a:defRPr sz="4300"/>
            </a:lvl5pPr>
            <a:lvl6pPr lvl="5" algn="ctr">
              <a:spcBef>
                <a:spcPts val="0"/>
              </a:spcBef>
              <a:spcAft>
                <a:spcPts val="0"/>
              </a:spcAft>
              <a:buSzPts val="4300"/>
              <a:buNone/>
              <a:defRPr sz="4300"/>
            </a:lvl6pPr>
            <a:lvl7pPr lvl="6" algn="ctr">
              <a:spcBef>
                <a:spcPts val="0"/>
              </a:spcBef>
              <a:spcAft>
                <a:spcPts val="0"/>
              </a:spcAft>
              <a:buSzPts val="4300"/>
              <a:buNone/>
              <a:defRPr sz="4300"/>
            </a:lvl7pPr>
            <a:lvl8pPr lvl="7" algn="ctr">
              <a:spcBef>
                <a:spcPts val="0"/>
              </a:spcBef>
              <a:spcAft>
                <a:spcPts val="0"/>
              </a:spcAft>
              <a:buSzPts val="4300"/>
              <a:buNone/>
              <a:defRPr sz="4300"/>
            </a:lvl8pPr>
            <a:lvl9pPr lvl="8" algn="ctr">
              <a:spcBef>
                <a:spcPts val="0"/>
              </a:spcBef>
              <a:spcAft>
                <a:spcPts val="0"/>
              </a:spcAft>
              <a:buSzPts val="4300"/>
              <a:buNone/>
              <a:defRPr sz="4300"/>
            </a:lvl9pPr>
          </a:lstStyle>
          <a:p/>
        </p:txBody>
      </p:sp>
      <p:sp>
        <p:nvSpPr>
          <p:cNvPr id="94" name="Google Shape;94;g72e90a35a6_0_73"/>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g72e90a35a6_0_91"/>
          <p:cNvSpPr/>
          <p:nvPr/>
        </p:nvSpPr>
        <p:spPr>
          <a:xfrm flipH="1">
            <a:off x="4776900" y="2067600"/>
            <a:ext cx="7415100" cy="47904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 name="Google Shape;97;g72e90a35a6_0_91"/>
          <p:cNvSpPr/>
          <p:nvPr/>
        </p:nvSpPr>
        <p:spPr>
          <a:xfrm>
            <a:off x="41" y="3766000"/>
            <a:ext cx="9827100" cy="30921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g72e90a35a6_0_91"/>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g72e90a35a6_0_91"/>
          <p:cNvSpPr txBox="1"/>
          <p:nvPr>
            <p:ph type="title"/>
          </p:nvPr>
        </p:nvSpPr>
        <p:spPr>
          <a:xfrm>
            <a:off x="1092200" y="1127467"/>
            <a:ext cx="8565600" cy="9399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00" name="Google Shape;100;g72e90a35a6_0_91"/>
          <p:cNvSpPr txBox="1"/>
          <p:nvPr>
            <p:ph idx="1" type="subTitle"/>
          </p:nvPr>
        </p:nvSpPr>
        <p:spPr>
          <a:xfrm>
            <a:off x="1092200" y="2067600"/>
            <a:ext cx="7813200" cy="5247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01" name="Google Shape;101;g72e90a35a6_0_91"/>
          <p:cNvSpPr txBox="1"/>
          <p:nvPr>
            <p:ph idx="2" type="body"/>
          </p:nvPr>
        </p:nvSpPr>
        <p:spPr>
          <a:xfrm>
            <a:off x="1092200" y="3289400"/>
            <a:ext cx="7813200" cy="2793900"/>
          </a:xfrm>
          <a:prstGeom prst="rect">
            <a:avLst/>
          </a:prstGeom>
        </p:spPr>
        <p:txBody>
          <a:bodyPr anchorCtr="0" anchor="t" bIns="121900" lIns="121900" spcFirstLastPara="1" rIns="121900" wrap="square" tIns="121900">
            <a:noAutofit/>
          </a:bodyPr>
          <a:lstStyle>
            <a:lvl1pPr indent="-336550" lvl="0" marL="457200">
              <a:spcBef>
                <a:spcPts val="0"/>
              </a:spcBef>
              <a:spcAft>
                <a:spcPts val="0"/>
              </a:spcAft>
              <a:buSzPts val="1700"/>
              <a:buChar char="●"/>
              <a:defRPr/>
            </a:lvl1pPr>
            <a:lvl2pPr indent="-323850" lvl="1" marL="914400">
              <a:spcBef>
                <a:spcPts val="2100"/>
              </a:spcBef>
              <a:spcAft>
                <a:spcPts val="0"/>
              </a:spcAft>
              <a:buSzPts val="1500"/>
              <a:buChar char="○"/>
              <a:defRPr/>
            </a:lvl2pPr>
            <a:lvl3pPr indent="-323850" lvl="2" marL="1371600">
              <a:spcBef>
                <a:spcPts val="2100"/>
              </a:spcBef>
              <a:spcAft>
                <a:spcPts val="0"/>
              </a:spcAft>
              <a:buSzPts val="1500"/>
              <a:buChar char="■"/>
              <a:defRPr/>
            </a:lvl3pPr>
            <a:lvl4pPr indent="-323850" lvl="3" marL="1828800">
              <a:spcBef>
                <a:spcPts val="2100"/>
              </a:spcBef>
              <a:spcAft>
                <a:spcPts val="0"/>
              </a:spcAft>
              <a:buSzPts val="1500"/>
              <a:buChar char="●"/>
              <a:defRPr/>
            </a:lvl4pPr>
            <a:lvl5pPr indent="-323850" lvl="4" marL="2286000">
              <a:spcBef>
                <a:spcPts val="2100"/>
              </a:spcBef>
              <a:spcAft>
                <a:spcPts val="0"/>
              </a:spcAft>
              <a:buSzPts val="1500"/>
              <a:buChar char="○"/>
              <a:defRPr/>
            </a:lvl5pPr>
            <a:lvl6pPr indent="-323850" lvl="5" marL="2743200">
              <a:spcBef>
                <a:spcPts val="2100"/>
              </a:spcBef>
              <a:spcAft>
                <a:spcPts val="0"/>
              </a:spcAft>
              <a:buSzPts val="1500"/>
              <a:buChar char="■"/>
              <a:defRPr/>
            </a:lvl6pPr>
            <a:lvl7pPr indent="-323850" lvl="6" marL="3200400">
              <a:spcBef>
                <a:spcPts val="2100"/>
              </a:spcBef>
              <a:spcAft>
                <a:spcPts val="0"/>
              </a:spcAft>
              <a:buSzPts val="1500"/>
              <a:buChar char="●"/>
              <a:defRPr/>
            </a:lvl7pPr>
            <a:lvl8pPr indent="-323850" lvl="7" marL="3657600">
              <a:spcBef>
                <a:spcPts val="2100"/>
              </a:spcBef>
              <a:spcAft>
                <a:spcPts val="0"/>
              </a:spcAft>
              <a:buSzPts val="1500"/>
              <a:buChar char="○"/>
              <a:defRPr/>
            </a:lvl8pPr>
            <a:lvl9pPr indent="-323850" lvl="8" marL="4114800">
              <a:spcBef>
                <a:spcPts val="2100"/>
              </a:spcBef>
              <a:spcAft>
                <a:spcPts val="2100"/>
              </a:spcAft>
              <a:buSzPts val="1500"/>
              <a:buChar char="■"/>
              <a:defRPr/>
            </a:lvl9pPr>
          </a:lstStyle>
          <a:p/>
        </p:txBody>
      </p:sp>
      <p:sp>
        <p:nvSpPr>
          <p:cNvPr id="102" name="Google Shape;102;g72e90a35a6_0_91"/>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g72e90a35a6_0_99"/>
          <p:cNvSpPr/>
          <p:nvPr/>
        </p:nvSpPr>
        <p:spPr>
          <a:xfrm>
            <a:off x="41" y="3766000"/>
            <a:ext cx="9827100" cy="3092100"/>
          </a:xfrm>
          <a:prstGeom prst="rtTriangl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5" name="Google Shape;105;g72e90a35a6_0_99"/>
          <p:cNvSpPr/>
          <p:nvPr/>
        </p:nvSpPr>
        <p:spPr>
          <a:xfrm flipH="1">
            <a:off x="4776900" y="2067600"/>
            <a:ext cx="7415100" cy="47904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g72e90a35a6_0_99"/>
          <p:cNvSpPr/>
          <p:nvPr/>
        </p:nvSpPr>
        <p:spPr>
          <a:xfrm>
            <a:off x="270967" y="275000"/>
            <a:ext cx="11649900" cy="63081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g72e90a35a6_0_99"/>
          <p:cNvSpPr txBox="1"/>
          <p:nvPr>
            <p:ph idx="1" type="body"/>
          </p:nvPr>
        </p:nvSpPr>
        <p:spPr>
          <a:xfrm>
            <a:off x="437367" y="5551333"/>
            <a:ext cx="9886800" cy="806700"/>
          </a:xfrm>
          <a:prstGeom prst="rect">
            <a:avLst/>
          </a:prstGeom>
        </p:spPr>
        <p:txBody>
          <a:bodyPr anchorCtr="0" anchor="b" bIns="121900" lIns="121900" spcFirstLastPara="1" rIns="121900" wrap="square" tIns="121900">
            <a:noAutofit/>
          </a:bodyPr>
          <a:lstStyle>
            <a:lvl1pPr indent="-228600" lvl="0" marL="457200">
              <a:lnSpc>
                <a:spcPct val="100000"/>
              </a:lnSpc>
              <a:spcBef>
                <a:spcPts val="0"/>
              </a:spcBef>
              <a:spcAft>
                <a:spcPts val="0"/>
              </a:spcAft>
              <a:buSzPts val="1700"/>
              <a:buNone/>
              <a:defRPr/>
            </a:lvl1pPr>
          </a:lstStyle>
          <a:p/>
        </p:txBody>
      </p:sp>
      <p:sp>
        <p:nvSpPr>
          <p:cNvPr id="108" name="Google Shape;108;g72e90a35a6_0_99"/>
          <p:cNvSpPr txBox="1"/>
          <p:nvPr>
            <p:ph idx="12" type="sldNum"/>
          </p:nvPr>
        </p:nvSpPr>
        <p:spPr>
          <a:xfrm>
            <a:off x="11187645" y="6058224"/>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g72e90a35a6_0_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1pPr>
            <a:lvl2pPr lvl="1">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2pPr>
            <a:lvl3pPr lvl="2">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3pPr>
            <a:lvl4pPr lvl="3">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4pPr>
            <a:lvl5pPr lvl="4">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5pPr>
            <a:lvl6pPr lvl="5">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6pPr>
            <a:lvl7pPr lvl="6">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7pPr>
            <a:lvl8pPr lvl="7">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8pPr>
            <a:lvl9pPr lvl="8">
              <a:spcBef>
                <a:spcPts val="0"/>
              </a:spcBef>
              <a:spcAft>
                <a:spcPts val="0"/>
              </a:spcAft>
              <a:buClr>
                <a:schemeClr val="lt1"/>
              </a:buClr>
              <a:buSzPts val="3700"/>
              <a:buFont typeface="Nunito"/>
              <a:buNone/>
              <a:defRPr sz="3700">
                <a:solidFill>
                  <a:schemeClr val="lt1"/>
                </a:solidFill>
                <a:latin typeface="Nunito"/>
                <a:ea typeface="Nunito"/>
                <a:cs typeface="Nunito"/>
                <a:sym typeface="Nunito"/>
              </a:defRPr>
            </a:lvl9pPr>
          </a:lstStyle>
          <a:p/>
        </p:txBody>
      </p:sp>
      <p:sp>
        <p:nvSpPr>
          <p:cNvPr id="7" name="Google Shape;7;g72e90a35a6_0_1"/>
          <p:cNvSpPr txBox="1"/>
          <p:nvPr>
            <p:ph idx="1" type="body"/>
          </p:nvPr>
        </p:nvSpPr>
        <p:spPr>
          <a:xfrm>
            <a:off x="415600" y="1536633"/>
            <a:ext cx="11360700" cy="4521600"/>
          </a:xfrm>
          <a:prstGeom prst="rect">
            <a:avLst/>
          </a:prstGeom>
          <a:noFill/>
          <a:ln>
            <a:noFill/>
          </a:ln>
        </p:spPr>
        <p:txBody>
          <a:bodyPr anchorCtr="0" anchor="t" bIns="121900" lIns="121900" spcFirstLastPara="1" rIns="121900" wrap="square" tIns="121900">
            <a:noAutofit/>
          </a:bodyPr>
          <a:lstStyle>
            <a:lvl1pPr indent="-336550" lvl="0" marL="457200">
              <a:lnSpc>
                <a:spcPct val="115000"/>
              </a:lnSpc>
              <a:spcBef>
                <a:spcPts val="0"/>
              </a:spcBef>
              <a:spcAft>
                <a:spcPts val="0"/>
              </a:spcAft>
              <a:buClr>
                <a:schemeClr val="dk2"/>
              </a:buClr>
              <a:buSzPts val="1700"/>
              <a:buFont typeface="Calibri"/>
              <a:buChar char="●"/>
              <a:defRPr sz="1700">
                <a:solidFill>
                  <a:schemeClr val="dk2"/>
                </a:solidFill>
                <a:latin typeface="Calibri"/>
                <a:ea typeface="Calibri"/>
                <a:cs typeface="Calibri"/>
                <a:sym typeface="Calibri"/>
              </a:defRPr>
            </a:lvl1pPr>
            <a:lvl2pPr indent="-323850" lvl="1" marL="9144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2pPr>
            <a:lvl3pPr indent="-323850" lvl="2" marL="13716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3pPr>
            <a:lvl4pPr indent="-323850" lvl="3" marL="18288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4pPr>
            <a:lvl5pPr indent="-323850" lvl="4" marL="22860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5pPr>
            <a:lvl6pPr indent="-323850" lvl="5" marL="27432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6pPr>
            <a:lvl7pPr indent="-323850" lvl="6" marL="32004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7pPr>
            <a:lvl8pPr indent="-323850" lvl="7" marL="3657600">
              <a:lnSpc>
                <a:spcPct val="115000"/>
              </a:lnSpc>
              <a:spcBef>
                <a:spcPts val="2100"/>
              </a:spcBef>
              <a:spcAft>
                <a:spcPts val="0"/>
              </a:spcAft>
              <a:buClr>
                <a:schemeClr val="dk2"/>
              </a:buClr>
              <a:buSzPts val="1500"/>
              <a:buFont typeface="Calibri"/>
              <a:buChar char="○"/>
              <a:defRPr sz="1500">
                <a:solidFill>
                  <a:schemeClr val="dk2"/>
                </a:solidFill>
                <a:latin typeface="Calibri"/>
                <a:ea typeface="Calibri"/>
                <a:cs typeface="Calibri"/>
                <a:sym typeface="Calibri"/>
              </a:defRPr>
            </a:lvl8pPr>
            <a:lvl9pPr indent="-323850" lvl="8" marL="4114800">
              <a:lnSpc>
                <a:spcPct val="115000"/>
              </a:lnSpc>
              <a:spcBef>
                <a:spcPts val="2100"/>
              </a:spcBef>
              <a:spcAft>
                <a:spcPts val="2100"/>
              </a:spcAft>
              <a:buClr>
                <a:schemeClr val="dk2"/>
              </a:buClr>
              <a:buSzPts val="1500"/>
              <a:buFont typeface="Calibri"/>
              <a:buChar char="■"/>
              <a:defRPr sz="1500">
                <a:solidFill>
                  <a:schemeClr val="dk2"/>
                </a:solidFill>
                <a:latin typeface="Calibri"/>
                <a:ea typeface="Calibri"/>
                <a:cs typeface="Calibri"/>
                <a:sym typeface="Calibri"/>
              </a:defRPr>
            </a:lvl9pPr>
          </a:lstStyle>
          <a:p/>
        </p:txBody>
      </p:sp>
      <p:sp>
        <p:nvSpPr>
          <p:cNvPr id="8" name="Google Shape;8;g72e90a35a6_0_1"/>
          <p:cNvSpPr txBox="1"/>
          <p:nvPr>
            <p:ph idx="12" type="sldNum"/>
          </p:nvPr>
        </p:nvSpPr>
        <p:spPr>
          <a:xfrm>
            <a:off x="11187645" y="6058224"/>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latin typeface="Nunito"/>
                <a:ea typeface="Nunito"/>
                <a:cs typeface="Nunito"/>
                <a:sym typeface="Nunito"/>
              </a:defRPr>
            </a:lvl1pPr>
            <a:lvl2pPr lvl="1" algn="r">
              <a:buNone/>
              <a:defRPr sz="1300">
                <a:solidFill>
                  <a:schemeClr val="dk2"/>
                </a:solidFill>
                <a:latin typeface="Nunito"/>
                <a:ea typeface="Nunito"/>
                <a:cs typeface="Nunito"/>
                <a:sym typeface="Nunito"/>
              </a:defRPr>
            </a:lvl2pPr>
            <a:lvl3pPr lvl="2" algn="r">
              <a:buNone/>
              <a:defRPr sz="1300">
                <a:solidFill>
                  <a:schemeClr val="dk2"/>
                </a:solidFill>
                <a:latin typeface="Nunito"/>
                <a:ea typeface="Nunito"/>
                <a:cs typeface="Nunito"/>
                <a:sym typeface="Nunito"/>
              </a:defRPr>
            </a:lvl3pPr>
            <a:lvl4pPr lvl="3" algn="r">
              <a:buNone/>
              <a:defRPr sz="1300">
                <a:solidFill>
                  <a:schemeClr val="dk2"/>
                </a:solidFill>
                <a:latin typeface="Nunito"/>
                <a:ea typeface="Nunito"/>
                <a:cs typeface="Nunito"/>
                <a:sym typeface="Nunito"/>
              </a:defRPr>
            </a:lvl4pPr>
            <a:lvl5pPr lvl="4" algn="r">
              <a:buNone/>
              <a:defRPr sz="1300">
                <a:solidFill>
                  <a:schemeClr val="dk2"/>
                </a:solidFill>
                <a:latin typeface="Nunito"/>
                <a:ea typeface="Nunito"/>
                <a:cs typeface="Nunito"/>
                <a:sym typeface="Nunito"/>
              </a:defRPr>
            </a:lvl5pPr>
            <a:lvl6pPr lvl="5" algn="r">
              <a:buNone/>
              <a:defRPr sz="1300">
                <a:solidFill>
                  <a:schemeClr val="dk2"/>
                </a:solidFill>
                <a:latin typeface="Nunito"/>
                <a:ea typeface="Nunito"/>
                <a:cs typeface="Nunito"/>
                <a:sym typeface="Nunito"/>
              </a:defRPr>
            </a:lvl6pPr>
            <a:lvl7pPr lvl="6" algn="r">
              <a:buNone/>
              <a:defRPr sz="1300">
                <a:solidFill>
                  <a:schemeClr val="dk2"/>
                </a:solidFill>
                <a:latin typeface="Nunito"/>
                <a:ea typeface="Nunito"/>
                <a:cs typeface="Nunito"/>
                <a:sym typeface="Nunito"/>
              </a:defRPr>
            </a:lvl7pPr>
            <a:lvl8pPr lvl="7" algn="r">
              <a:buNone/>
              <a:defRPr sz="1300">
                <a:solidFill>
                  <a:schemeClr val="dk2"/>
                </a:solidFill>
                <a:latin typeface="Nunito"/>
                <a:ea typeface="Nunito"/>
                <a:cs typeface="Nunito"/>
                <a:sym typeface="Nunito"/>
              </a:defRPr>
            </a:lvl8pPr>
            <a:lvl9pPr lvl="8" algn="r">
              <a:buNone/>
              <a:defRPr sz="13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github.com/ayonoaduo/ENSE471.git" TargetMode="External"/><Relationship Id="rId4" Type="http://schemas.openxmlformats.org/officeDocument/2006/relationships/image" Target="../media/image13.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www.youtube.com/watch?v=I99-_3FBpjA" TargetMode="External"/><Relationship Id="rId4" Type="http://schemas.openxmlformats.org/officeDocument/2006/relationships/image" Target="../media/image1.jp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
          <p:cNvSpPr txBox="1"/>
          <p:nvPr>
            <p:ph type="ctrTitle"/>
          </p:nvPr>
        </p:nvSpPr>
        <p:spPr>
          <a:xfrm>
            <a:off x="2177500" y="930450"/>
            <a:ext cx="8058300" cy="1930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ENSE 471, Project Delivery</a:t>
            </a:r>
            <a:endParaRPr/>
          </a:p>
        </p:txBody>
      </p:sp>
      <p:sp>
        <p:nvSpPr>
          <p:cNvPr id="135" name="Google Shape;135;p1"/>
          <p:cNvSpPr txBox="1"/>
          <p:nvPr>
            <p:ph idx="1" type="subTitle"/>
          </p:nvPr>
        </p:nvSpPr>
        <p:spPr>
          <a:xfrm>
            <a:off x="2521800" y="3280870"/>
            <a:ext cx="7148400" cy="21231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Group D</a:t>
            </a:r>
            <a:endParaRPr/>
          </a:p>
          <a:p>
            <a:pPr indent="0" lvl="0" marL="0" rtl="0" algn="ctr">
              <a:lnSpc>
                <a:spcPct val="90000"/>
              </a:lnSpc>
              <a:spcBef>
                <a:spcPts val="1000"/>
              </a:spcBef>
              <a:spcAft>
                <a:spcPts val="0"/>
              </a:spcAft>
              <a:buClr>
                <a:schemeClr val="dk1"/>
              </a:buClr>
              <a:buSzPts val="2400"/>
              <a:buNone/>
            </a:pPr>
            <a:r>
              <a:rPr lang="en-US"/>
              <a:t>Jingkang Yang</a:t>
            </a:r>
            <a:endParaRPr/>
          </a:p>
          <a:p>
            <a:pPr indent="0" lvl="0" marL="0" rtl="0" algn="ctr">
              <a:lnSpc>
                <a:spcPct val="90000"/>
              </a:lnSpc>
              <a:spcBef>
                <a:spcPts val="1000"/>
              </a:spcBef>
              <a:spcAft>
                <a:spcPts val="0"/>
              </a:spcAft>
              <a:buClr>
                <a:schemeClr val="dk1"/>
              </a:buClr>
              <a:buSzPts val="2400"/>
              <a:buNone/>
            </a:pPr>
            <a:r>
              <a:rPr lang="en-US"/>
              <a:t>Allan Wambold</a:t>
            </a:r>
            <a:endParaRPr/>
          </a:p>
          <a:p>
            <a:pPr indent="0" lvl="0" marL="0" rtl="0" algn="ctr">
              <a:lnSpc>
                <a:spcPct val="90000"/>
              </a:lnSpc>
              <a:spcBef>
                <a:spcPts val="1000"/>
              </a:spcBef>
              <a:spcAft>
                <a:spcPts val="0"/>
              </a:spcAft>
              <a:buClr>
                <a:schemeClr val="dk1"/>
              </a:buClr>
              <a:buSzPts val="2400"/>
              <a:buNone/>
            </a:pPr>
            <a:r>
              <a:rPr lang="en-US"/>
              <a:t>Onisokien Ayonoadu</a:t>
            </a:r>
            <a:endParaRPr/>
          </a:p>
          <a:p>
            <a:pPr indent="0" lvl="0" marL="0" rtl="0" algn="ctr">
              <a:lnSpc>
                <a:spcPct val="90000"/>
              </a:lnSpc>
              <a:spcBef>
                <a:spcPts val="1000"/>
              </a:spcBef>
              <a:spcAft>
                <a:spcPts val="0"/>
              </a:spcAft>
              <a:buClr>
                <a:schemeClr val="dk1"/>
              </a:buClr>
              <a:buSzPts val="2400"/>
              <a:buNone/>
            </a:pPr>
            <a:r>
              <a:rPr lang="en-US"/>
              <a:t>April 10th, 2020</a:t>
            </a:r>
            <a:endParaRPr/>
          </a:p>
          <a:p>
            <a:pPr indent="0" lvl="0" marL="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GitHub “stamp of approval”</a:t>
            </a:r>
            <a:endParaRPr/>
          </a:p>
        </p:txBody>
      </p:sp>
      <p:sp>
        <p:nvSpPr>
          <p:cNvPr id="206" name="Google Shape;206;p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1000"/>
              </a:spcBef>
              <a:spcAft>
                <a:spcPts val="0"/>
              </a:spcAft>
              <a:buClr>
                <a:schemeClr val="dk1"/>
              </a:buClr>
              <a:buSzPts val="2800"/>
              <a:buNone/>
            </a:pPr>
            <a:r>
              <a:rPr b="1" lang="en-US" sz="1800" u="sng">
                <a:solidFill>
                  <a:schemeClr val="hlink"/>
                </a:solidFill>
                <a:hlinkClick r:id="rId3"/>
              </a:rPr>
              <a:t>GitHub Link : ayonoaduo/ENSE471</a:t>
            </a:r>
            <a:endParaRPr b="1" sz="1800" u="sng"/>
          </a:p>
          <a:p>
            <a:pPr indent="-50800" lvl="0" marL="228600" rtl="0" algn="l">
              <a:lnSpc>
                <a:spcPct val="90000"/>
              </a:lnSpc>
              <a:spcBef>
                <a:spcPts val="2100"/>
              </a:spcBef>
              <a:spcAft>
                <a:spcPts val="2100"/>
              </a:spcAft>
              <a:buClr>
                <a:schemeClr val="dk1"/>
              </a:buClr>
              <a:buSzPts val="2800"/>
              <a:buNone/>
            </a:pPr>
            <a:r>
              <a:t/>
            </a:r>
            <a:endParaRPr/>
          </a:p>
        </p:txBody>
      </p:sp>
      <p:pic>
        <p:nvPicPr>
          <p:cNvPr id="207" name="Google Shape;207;p6"/>
          <p:cNvPicPr preferRelativeResize="0"/>
          <p:nvPr/>
        </p:nvPicPr>
        <p:blipFill>
          <a:blip r:embed="rId4">
            <a:alphaModFix/>
          </a:blip>
          <a:stretch>
            <a:fillRect/>
          </a:stretch>
        </p:blipFill>
        <p:spPr>
          <a:xfrm>
            <a:off x="838200" y="2603750"/>
            <a:ext cx="6448749" cy="3364850"/>
          </a:xfrm>
          <a:prstGeom prst="rect">
            <a:avLst/>
          </a:prstGeom>
          <a:noFill/>
          <a:ln>
            <a:noFill/>
          </a:ln>
        </p:spPr>
      </p:pic>
      <p:pic>
        <p:nvPicPr>
          <p:cNvPr id="208" name="Google Shape;208;p6"/>
          <p:cNvPicPr preferRelativeResize="0"/>
          <p:nvPr/>
        </p:nvPicPr>
        <p:blipFill>
          <a:blip r:embed="rId5">
            <a:alphaModFix/>
          </a:blip>
          <a:stretch>
            <a:fillRect/>
          </a:stretch>
        </p:blipFill>
        <p:spPr>
          <a:xfrm>
            <a:off x="7542068" y="0"/>
            <a:ext cx="4324865"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Group reflection</a:t>
            </a:r>
            <a:endParaRPr/>
          </a:p>
        </p:txBody>
      </p:sp>
      <p:sp>
        <p:nvSpPr>
          <p:cNvPr id="214" name="Google Shape;214;p7"/>
          <p:cNvSpPr txBox="1"/>
          <p:nvPr>
            <p:ph idx="1" type="body"/>
          </p:nvPr>
        </p:nvSpPr>
        <p:spPr>
          <a:xfrm>
            <a:off x="838200" y="1690700"/>
            <a:ext cx="10515600" cy="4375200"/>
          </a:xfrm>
          <a:prstGeom prst="rect">
            <a:avLst/>
          </a:prstGeom>
          <a:noFill/>
          <a:ln>
            <a:noFill/>
          </a:ln>
        </p:spPr>
        <p:txBody>
          <a:bodyPr anchorCtr="0" anchor="t" bIns="45700" lIns="91425" spcFirstLastPara="1" rIns="91425" wrap="square" tIns="45700">
            <a:normAutofit/>
          </a:bodyPr>
          <a:lstStyle/>
          <a:p>
            <a:pPr indent="-190500" lvl="0" marL="228600" rtl="0" algn="l">
              <a:lnSpc>
                <a:spcPct val="90000"/>
              </a:lnSpc>
              <a:spcBef>
                <a:spcPts val="0"/>
              </a:spcBef>
              <a:spcAft>
                <a:spcPts val="0"/>
              </a:spcAft>
              <a:buClr>
                <a:schemeClr val="dk1"/>
              </a:buClr>
              <a:buSzPts val="2200"/>
              <a:buChar char="●"/>
            </a:pPr>
            <a:r>
              <a:rPr lang="en-US" sz="2200"/>
              <a:t>How did you feel about this </a:t>
            </a:r>
            <a:r>
              <a:rPr lang="en-US" sz="2200" u="sng"/>
              <a:t>project</a:t>
            </a:r>
            <a:r>
              <a:rPr lang="en-US" sz="2200"/>
              <a:t>? What did you like about it? What did you dislike?</a:t>
            </a:r>
            <a:endParaRPr sz="2200"/>
          </a:p>
          <a:p>
            <a:pPr indent="-215900" lvl="1" marL="685800" rtl="0" algn="l">
              <a:lnSpc>
                <a:spcPct val="90000"/>
              </a:lnSpc>
              <a:spcBef>
                <a:spcPts val="500"/>
              </a:spcBef>
              <a:spcAft>
                <a:spcPts val="0"/>
              </a:spcAft>
              <a:buClr>
                <a:srgbClr val="000000"/>
              </a:buClr>
              <a:buSzPts val="2200"/>
              <a:buChar char="○"/>
            </a:pPr>
            <a:r>
              <a:rPr lang="en-US" sz="2200"/>
              <a:t>We liked that this project taught us about user interface design and what it means to work with a real customer.</a:t>
            </a:r>
            <a:endParaRPr sz="2200"/>
          </a:p>
          <a:p>
            <a:pPr indent="-215900" lvl="1" marL="685800" rtl="0" algn="l">
              <a:lnSpc>
                <a:spcPct val="90000"/>
              </a:lnSpc>
              <a:spcBef>
                <a:spcPts val="500"/>
              </a:spcBef>
              <a:spcAft>
                <a:spcPts val="0"/>
              </a:spcAft>
              <a:buClr>
                <a:srgbClr val="000000"/>
              </a:buClr>
              <a:buSzPts val="2200"/>
              <a:buChar char="○"/>
            </a:pPr>
            <a:r>
              <a:rPr lang="en-US" sz="2200"/>
              <a:t>We disliked how the project coding time felt short, and sometimes we felt lost in how to move forward in our project.</a:t>
            </a:r>
            <a:endParaRPr sz="2200"/>
          </a:p>
          <a:p>
            <a:pPr indent="0" lvl="0" marL="685800" rtl="0" algn="l">
              <a:lnSpc>
                <a:spcPct val="90000"/>
              </a:lnSpc>
              <a:spcBef>
                <a:spcPts val="500"/>
              </a:spcBef>
              <a:spcAft>
                <a:spcPts val="0"/>
              </a:spcAft>
              <a:buNone/>
            </a:pPr>
            <a:r>
              <a:t/>
            </a:r>
            <a:endParaRPr sz="2200"/>
          </a:p>
          <a:p>
            <a:pPr indent="-190500" lvl="0" marL="228600" rtl="0" algn="l">
              <a:lnSpc>
                <a:spcPct val="90000"/>
              </a:lnSpc>
              <a:spcBef>
                <a:spcPts val="1000"/>
              </a:spcBef>
              <a:spcAft>
                <a:spcPts val="0"/>
              </a:spcAft>
              <a:buClr>
                <a:schemeClr val="dk1"/>
              </a:buClr>
              <a:buSzPts val="2200"/>
              <a:buChar char="●"/>
            </a:pPr>
            <a:r>
              <a:rPr lang="en-US" sz="2200"/>
              <a:t>What did you learn about yourself as you collaborated and worked through this </a:t>
            </a:r>
            <a:r>
              <a:rPr lang="en-US" sz="2200" u="sng"/>
              <a:t>project</a:t>
            </a:r>
            <a:r>
              <a:rPr lang="en-US" sz="2200"/>
              <a:t>?</a:t>
            </a:r>
            <a:endParaRPr sz="2200"/>
          </a:p>
          <a:p>
            <a:pPr indent="-215900" lvl="1" marL="685800" rtl="0" algn="l">
              <a:lnSpc>
                <a:spcPct val="90000"/>
              </a:lnSpc>
              <a:spcBef>
                <a:spcPts val="500"/>
              </a:spcBef>
              <a:spcAft>
                <a:spcPts val="0"/>
              </a:spcAft>
              <a:buClr>
                <a:srgbClr val="000000"/>
              </a:buClr>
              <a:buSzPts val="2200"/>
              <a:buChar char="○"/>
            </a:pPr>
            <a:r>
              <a:rPr lang="en-US" sz="2200"/>
              <a:t>Nobody is perfect, some of us are better at coding, some are better with design.</a:t>
            </a:r>
            <a:endParaRPr sz="2200"/>
          </a:p>
          <a:p>
            <a:pPr indent="-190500" lvl="0" marL="228600" rtl="0" algn="l">
              <a:lnSpc>
                <a:spcPct val="90000"/>
              </a:lnSpc>
              <a:spcBef>
                <a:spcPts val="1000"/>
              </a:spcBef>
              <a:spcAft>
                <a:spcPts val="0"/>
              </a:spcAft>
              <a:buClr>
                <a:schemeClr val="dk1"/>
              </a:buClr>
              <a:buSzPts val="2200"/>
              <a:buChar char="●"/>
            </a:pPr>
            <a:r>
              <a:t/>
            </a:r>
            <a:endParaRPr sz="2200"/>
          </a:p>
          <a:p>
            <a:pPr indent="-190500" lvl="0" marL="228600" rtl="0" algn="l">
              <a:lnSpc>
                <a:spcPct val="90000"/>
              </a:lnSpc>
              <a:spcBef>
                <a:spcPts val="1000"/>
              </a:spcBef>
              <a:spcAft>
                <a:spcPts val="0"/>
              </a:spcAft>
              <a:buClr>
                <a:schemeClr val="dk1"/>
              </a:buClr>
              <a:buSzPts val="2200"/>
              <a:buChar char="●"/>
            </a:pPr>
            <a:r>
              <a:rPr lang="en-US" sz="2200"/>
              <a:t>How will you use what you have learned on this </a:t>
            </a:r>
            <a:r>
              <a:rPr lang="en-US" sz="2200" u="sng"/>
              <a:t>project</a:t>
            </a:r>
            <a:r>
              <a:rPr lang="en-US" sz="2200"/>
              <a:t> going forward?</a:t>
            </a:r>
            <a:endParaRPr sz="2200"/>
          </a:p>
          <a:p>
            <a:pPr indent="-215900" lvl="1" marL="685800" rtl="0" algn="l">
              <a:lnSpc>
                <a:spcPct val="90000"/>
              </a:lnSpc>
              <a:spcBef>
                <a:spcPts val="500"/>
              </a:spcBef>
              <a:spcAft>
                <a:spcPts val="0"/>
              </a:spcAft>
              <a:buClr>
                <a:srgbClr val="000000"/>
              </a:buClr>
              <a:buSzPts val="2200"/>
              <a:buChar char="○"/>
            </a:pPr>
            <a:r>
              <a:rPr lang="en-US" sz="2200"/>
              <a:t>This project required the learning and use of skill sets in multiple areas in design and collaboration,  which we believe will be useful tools moving forwards regardless of what future projects we take on.</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Team Introductions</a:t>
            </a:r>
            <a:endParaRPr/>
          </a:p>
        </p:txBody>
      </p:sp>
      <p:sp>
        <p:nvSpPr>
          <p:cNvPr id="141" name="Google Shape;141;p2"/>
          <p:cNvSpPr txBox="1"/>
          <p:nvPr>
            <p:ph idx="1" type="body"/>
          </p:nvPr>
        </p:nvSpPr>
        <p:spPr>
          <a:xfrm>
            <a:off x="940200" y="5284525"/>
            <a:ext cx="2495700" cy="991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b="1" lang="en-US"/>
              <a:t>Jingkang Yang</a:t>
            </a:r>
            <a:endParaRPr b="1"/>
          </a:p>
          <a:p>
            <a:pPr indent="0" lvl="0" marL="0" rtl="0" algn="ctr">
              <a:spcBef>
                <a:spcPts val="2100"/>
              </a:spcBef>
              <a:spcAft>
                <a:spcPts val="2100"/>
              </a:spcAft>
              <a:buNone/>
            </a:pPr>
            <a:r>
              <a:rPr b="1" lang="en-US"/>
              <a:t>200362586</a:t>
            </a:r>
            <a:endParaRPr b="1"/>
          </a:p>
        </p:txBody>
      </p:sp>
      <p:pic>
        <p:nvPicPr>
          <p:cNvPr id="142" name="Google Shape;142;p2"/>
          <p:cNvPicPr preferRelativeResize="0"/>
          <p:nvPr/>
        </p:nvPicPr>
        <p:blipFill>
          <a:blip r:embed="rId3">
            <a:alphaModFix/>
          </a:blip>
          <a:stretch>
            <a:fillRect/>
          </a:stretch>
        </p:blipFill>
        <p:spPr>
          <a:xfrm>
            <a:off x="940150" y="1765125"/>
            <a:ext cx="2495798" cy="3327731"/>
          </a:xfrm>
          <a:prstGeom prst="rect">
            <a:avLst/>
          </a:prstGeom>
          <a:noFill/>
          <a:ln>
            <a:noFill/>
          </a:ln>
        </p:spPr>
      </p:pic>
      <p:sp>
        <p:nvSpPr>
          <p:cNvPr id="143" name="Google Shape;143;p2"/>
          <p:cNvSpPr txBox="1"/>
          <p:nvPr>
            <p:ph idx="1" type="body"/>
          </p:nvPr>
        </p:nvSpPr>
        <p:spPr>
          <a:xfrm>
            <a:off x="4848150" y="5284525"/>
            <a:ext cx="2495700" cy="991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a:t>Allan Wambold</a:t>
            </a:r>
            <a:endParaRPr b="1"/>
          </a:p>
          <a:p>
            <a:pPr indent="0" lvl="0" marL="0" rtl="0" algn="ctr">
              <a:spcBef>
                <a:spcPts val="2100"/>
              </a:spcBef>
              <a:spcAft>
                <a:spcPts val="2100"/>
              </a:spcAft>
              <a:buNone/>
            </a:pPr>
            <a:r>
              <a:rPr b="1" lang="en-US"/>
              <a:t>200375892</a:t>
            </a:r>
            <a:endParaRPr b="1"/>
          </a:p>
        </p:txBody>
      </p:sp>
      <p:sp>
        <p:nvSpPr>
          <p:cNvPr id="144" name="Google Shape;144;p2"/>
          <p:cNvSpPr txBox="1"/>
          <p:nvPr>
            <p:ph idx="1" type="body"/>
          </p:nvPr>
        </p:nvSpPr>
        <p:spPr>
          <a:xfrm>
            <a:off x="8575000" y="5284525"/>
            <a:ext cx="2495700" cy="991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US"/>
              <a:t>Onisokien Ayonoadu</a:t>
            </a:r>
            <a:endParaRPr b="1"/>
          </a:p>
          <a:p>
            <a:pPr indent="0" lvl="0" marL="0" rtl="0" algn="ctr">
              <a:spcBef>
                <a:spcPts val="2100"/>
              </a:spcBef>
              <a:spcAft>
                <a:spcPts val="2100"/>
              </a:spcAft>
              <a:buNone/>
            </a:pPr>
            <a:r>
              <a:rPr b="1" lang="en-US"/>
              <a:t>200360422</a:t>
            </a:r>
            <a:endParaRPr b="1"/>
          </a:p>
        </p:txBody>
      </p:sp>
      <p:pic>
        <p:nvPicPr>
          <p:cNvPr id="145" name="Google Shape;145;p2"/>
          <p:cNvPicPr preferRelativeResize="0"/>
          <p:nvPr/>
        </p:nvPicPr>
        <p:blipFill>
          <a:blip r:embed="rId4">
            <a:alphaModFix/>
          </a:blip>
          <a:stretch>
            <a:fillRect/>
          </a:stretch>
        </p:blipFill>
        <p:spPr>
          <a:xfrm>
            <a:off x="4633460" y="1843088"/>
            <a:ext cx="2925081" cy="3289038"/>
          </a:xfrm>
          <a:prstGeom prst="rect">
            <a:avLst/>
          </a:prstGeom>
          <a:noFill/>
          <a:ln>
            <a:noFill/>
          </a:ln>
        </p:spPr>
      </p:pic>
      <p:pic>
        <p:nvPicPr>
          <p:cNvPr id="146" name="Google Shape;146;p2"/>
          <p:cNvPicPr preferRelativeResize="0"/>
          <p:nvPr/>
        </p:nvPicPr>
        <p:blipFill>
          <a:blip r:embed="rId5">
            <a:alphaModFix/>
          </a:blip>
          <a:stretch>
            <a:fillRect/>
          </a:stretch>
        </p:blipFill>
        <p:spPr>
          <a:xfrm>
            <a:off x="8557475" y="1862738"/>
            <a:ext cx="2680525" cy="3249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Problem, requirements, &amp; framing</a:t>
            </a:r>
            <a:endParaRPr/>
          </a:p>
        </p:txBody>
      </p:sp>
      <p:sp>
        <p:nvSpPr>
          <p:cNvPr id="152" name="Google Shape;152;p3"/>
          <p:cNvSpPr txBox="1"/>
          <p:nvPr>
            <p:ph idx="1" type="body"/>
          </p:nvPr>
        </p:nvSpPr>
        <p:spPr>
          <a:xfrm>
            <a:off x="838200" y="1480950"/>
            <a:ext cx="10515600" cy="4740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None/>
            </a:pPr>
            <a:r>
              <a:rPr b="1" lang="en-US" sz="1800">
                <a:latin typeface="Times New Roman"/>
                <a:ea typeface="Times New Roman"/>
                <a:cs typeface="Times New Roman"/>
                <a:sym typeface="Times New Roman"/>
              </a:rPr>
              <a:t>Problem definition: </a:t>
            </a:r>
            <a:endParaRPr b="1" sz="1800">
              <a:latin typeface="Times New Roman"/>
              <a:ea typeface="Times New Roman"/>
              <a:cs typeface="Times New Roman"/>
              <a:sym typeface="Times New Roman"/>
            </a:endParaRPr>
          </a:p>
          <a:p>
            <a:pPr indent="0" lvl="0" marL="457200" rtl="0" algn="l">
              <a:lnSpc>
                <a:spcPct val="100000"/>
              </a:lnSpc>
              <a:spcBef>
                <a:spcPts val="2100"/>
              </a:spcBef>
              <a:spcAft>
                <a:spcPts val="0"/>
              </a:spcAft>
              <a:buNone/>
            </a:pPr>
            <a:r>
              <a:rPr lang="en-US" sz="1800">
                <a:latin typeface="Times New Roman"/>
                <a:ea typeface="Times New Roman"/>
                <a:cs typeface="Times New Roman"/>
                <a:sym typeface="Times New Roman"/>
              </a:rPr>
              <a:t>(Primary</a:t>
            </a:r>
            <a:r>
              <a:rPr lang="en-US" sz="1800">
                <a:latin typeface="Times New Roman"/>
                <a:ea typeface="Times New Roman"/>
                <a:cs typeface="Times New Roman"/>
                <a:sym typeface="Times New Roman"/>
              </a:rPr>
              <a:t>)</a:t>
            </a:r>
            <a:r>
              <a:rPr lang="en-US" sz="1800">
                <a:latin typeface="Times New Roman"/>
                <a:ea typeface="Times New Roman"/>
                <a:cs typeface="Times New Roman"/>
                <a:sym typeface="Times New Roman"/>
              </a:rPr>
              <a:t> 	As the technology found in the average household advances, fewer and fewer children understand how to use touch-tone phones.</a:t>
            </a:r>
            <a:endParaRPr sz="1800">
              <a:latin typeface="Times New Roman"/>
              <a:ea typeface="Times New Roman"/>
              <a:cs typeface="Times New Roman"/>
              <a:sym typeface="Times New Roman"/>
            </a:endParaRPr>
          </a:p>
          <a:p>
            <a:pPr indent="0" lvl="0" marL="457200" rtl="0" algn="l">
              <a:lnSpc>
                <a:spcPct val="100000"/>
              </a:lnSpc>
              <a:spcBef>
                <a:spcPts val="2100"/>
              </a:spcBef>
              <a:spcAft>
                <a:spcPts val="0"/>
              </a:spcAft>
              <a:buNone/>
            </a:pPr>
            <a:r>
              <a:rPr lang="en-US" sz="1800">
                <a:latin typeface="Times New Roman"/>
                <a:ea typeface="Times New Roman"/>
                <a:cs typeface="Times New Roman"/>
                <a:sym typeface="Times New Roman"/>
              </a:rPr>
              <a:t>(Secondary)	The program only educates the children, the problem is the parents typically do not know any more about fire safety than the children do.</a:t>
            </a:r>
            <a:endParaRPr sz="1800">
              <a:latin typeface="Times New Roman"/>
              <a:ea typeface="Times New Roman"/>
              <a:cs typeface="Times New Roman"/>
              <a:sym typeface="Times New Roman"/>
            </a:endParaRPr>
          </a:p>
          <a:p>
            <a:pPr indent="0" lvl="0" marL="0" rtl="0" algn="l">
              <a:lnSpc>
                <a:spcPct val="90000"/>
              </a:lnSpc>
              <a:spcBef>
                <a:spcPts val="2100"/>
              </a:spcBef>
              <a:spcAft>
                <a:spcPts val="0"/>
              </a:spcAft>
              <a:buNone/>
            </a:pPr>
            <a:r>
              <a:rPr b="1" lang="en-US" sz="1800">
                <a:latin typeface="Times New Roman"/>
                <a:ea typeface="Times New Roman"/>
                <a:cs typeface="Times New Roman"/>
                <a:sym typeface="Times New Roman"/>
              </a:rPr>
              <a:t>Project Vision: </a:t>
            </a:r>
            <a:endParaRPr b="1" sz="1800">
              <a:latin typeface="Times New Roman"/>
              <a:ea typeface="Times New Roman"/>
              <a:cs typeface="Times New Roman"/>
              <a:sym typeface="Times New Roman"/>
            </a:endParaRPr>
          </a:p>
          <a:p>
            <a:pPr indent="457200" lvl="0" marL="457200" rtl="0" algn="l">
              <a:lnSpc>
                <a:spcPct val="90000"/>
              </a:lnSpc>
              <a:spcBef>
                <a:spcPts val="2100"/>
              </a:spcBef>
              <a:spcAft>
                <a:spcPts val="0"/>
              </a:spcAft>
              <a:buNone/>
            </a:pPr>
            <a:r>
              <a:rPr lang="en-US" sz="1800">
                <a:latin typeface="Times New Roman"/>
                <a:ea typeface="Times New Roman"/>
                <a:cs typeface="Times New Roman"/>
                <a:sym typeface="Times New Roman"/>
              </a:rPr>
              <a:t>Create a way of simulating a 911 phone call for demonstration purposes, and an easily accessible and friendly source of knowledge for the parents to become familiar with the information regarding fire safety.</a:t>
            </a:r>
            <a:endParaRPr sz="1800">
              <a:latin typeface="Times New Roman"/>
              <a:ea typeface="Times New Roman"/>
              <a:cs typeface="Times New Roman"/>
              <a:sym typeface="Times New Roman"/>
            </a:endParaRPr>
          </a:p>
          <a:p>
            <a:pPr indent="0" lvl="0" marL="0" rtl="0" algn="l">
              <a:lnSpc>
                <a:spcPct val="90000"/>
              </a:lnSpc>
              <a:spcBef>
                <a:spcPts val="2100"/>
              </a:spcBef>
              <a:spcAft>
                <a:spcPts val="0"/>
              </a:spcAft>
              <a:buNone/>
            </a:pPr>
            <a:r>
              <a:rPr b="1" lang="en-US" sz="1800">
                <a:latin typeface="Times New Roman"/>
                <a:ea typeface="Times New Roman"/>
                <a:cs typeface="Times New Roman"/>
                <a:sym typeface="Times New Roman"/>
              </a:rPr>
              <a:t>Project Rationale: </a:t>
            </a:r>
            <a:endParaRPr b="1" sz="1800">
              <a:latin typeface="Times New Roman"/>
              <a:ea typeface="Times New Roman"/>
              <a:cs typeface="Times New Roman"/>
              <a:sym typeface="Times New Roman"/>
            </a:endParaRPr>
          </a:p>
          <a:p>
            <a:pPr indent="457200" lvl="0" marL="457200" rtl="0" algn="l">
              <a:lnSpc>
                <a:spcPct val="90000"/>
              </a:lnSpc>
              <a:spcBef>
                <a:spcPts val="2100"/>
              </a:spcBef>
              <a:spcAft>
                <a:spcPts val="2100"/>
              </a:spcAft>
              <a:buNone/>
            </a:pPr>
            <a:r>
              <a:rPr lang="en-US" sz="1800">
                <a:latin typeface="Times New Roman"/>
                <a:ea typeface="Times New Roman"/>
                <a:cs typeface="Times New Roman"/>
                <a:sym typeface="Times New Roman"/>
              </a:rPr>
              <a:t>Fires are by and large mostly preventable; by aiding programs that educate on fire, and fire safety to reach further, and educate more efficiently the number of unnecessary catastrophes can be reduced.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g72e90a35a6_0_13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requirements, &amp; framing (cont'd)</a:t>
            </a:r>
            <a:endParaRPr/>
          </a:p>
        </p:txBody>
      </p:sp>
      <p:sp>
        <p:nvSpPr>
          <p:cNvPr id="158" name="Google Shape;158;g72e90a35a6_0_133"/>
          <p:cNvSpPr txBox="1"/>
          <p:nvPr>
            <p:ph idx="1" type="body"/>
          </p:nvPr>
        </p:nvSpPr>
        <p:spPr>
          <a:xfrm>
            <a:off x="838200" y="1584225"/>
            <a:ext cx="10515600" cy="497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latin typeface="Times New Roman"/>
                <a:ea typeface="Times New Roman"/>
                <a:cs typeface="Times New Roman"/>
                <a:sym typeface="Times New Roman"/>
              </a:rPr>
              <a:t>Stakeholders:</a:t>
            </a:r>
            <a:endParaRPr b="1" sz="1800">
              <a:latin typeface="Times New Roman"/>
              <a:ea typeface="Times New Roman"/>
              <a:cs typeface="Times New Roman"/>
              <a:sym typeface="Times New Roman"/>
            </a:endParaRPr>
          </a:p>
          <a:p>
            <a:pPr indent="457200" lvl="0" marL="0" rtl="0" algn="l">
              <a:spcBef>
                <a:spcPts val="2100"/>
              </a:spcBef>
              <a:spcAft>
                <a:spcPts val="0"/>
              </a:spcAft>
              <a:buNone/>
            </a:pPr>
            <a:r>
              <a:rPr lang="en-US" sz="1800">
                <a:latin typeface="Times New Roman"/>
                <a:ea typeface="Times New Roman"/>
                <a:cs typeface="Times New Roman"/>
                <a:sym typeface="Times New Roman"/>
              </a:rPr>
              <a:t>Regina Fire &amp; Protective Services (RFPS), Children, Parents and other fire safety programs.</a:t>
            </a:r>
            <a:endParaRPr sz="1800">
              <a:latin typeface="Times New Roman"/>
              <a:ea typeface="Times New Roman"/>
              <a:cs typeface="Times New Roman"/>
              <a:sym typeface="Times New Roman"/>
            </a:endParaRPr>
          </a:p>
          <a:p>
            <a:pPr indent="0" lvl="0" marL="0" rtl="0" algn="l">
              <a:spcBef>
                <a:spcPts val="2100"/>
              </a:spcBef>
              <a:spcAft>
                <a:spcPts val="0"/>
              </a:spcAft>
              <a:buNone/>
            </a:pPr>
            <a:r>
              <a:rPr b="1" lang="en-US" sz="1800">
                <a:latin typeface="Times New Roman"/>
                <a:ea typeface="Times New Roman"/>
                <a:cs typeface="Times New Roman"/>
                <a:sym typeface="Times New Roman"/>
              </a:rPr>
              <a:t>Assumptions: </a:t>
            </a:r>
            <a:endParaRPr b="1" sz="1800">
              <a:latin typeface="Times New Roman"/>
              <a:ea typeface="Times New Roman"/>
              <a:cs typeface="Times New Roman"/>
              <a:sym typeface="Times New Roman"/>
            </a:endParaRPr>
          </a:p>
          <a:p>
            <a:pPr indent="457200" lvl="0" marL="0" rtl="0" algn="l">
              <a:spcBef>
                <a:spcPts val="2100"/>
              </a:spcBef>
              <a:spcAft>
                <a:spcPts val="0"/>
              </a:spcAft>
              <a:buNone/>
            </a:pPr>
            <a:r>
              <a:rPr lang="en-US" sz="1800">
                <a:latin typeface="Times New Roman"/>
                <a:ea typeface="Times New Roman"/>
                <a:cs typeface="Times New Roman"/>
                <a:sym typeface="Times New Roman"/>
              </a:rPr>
              <a:t>Users have access to a phone, users speak English. RFPS has access to two phones so they can make use of the app, technologies are available.</a:t>
            </a:r>
            <a:endParaRPr sz="1800">
              <a:latin typeface="Times New Roman"/>
              <a:ea typeface="Times New Roman"/>
              <a:cs typeface="Times New Roman"/>
              <a:sym typeface="Times New Roman"/>
            </a:endParaRPr>
          </a:p>
          <a:p>
            <a:pPr indent="0" lvl="0" marL="0" rtl="0" algn="l">
              <a:spcBef>
                <a:spcPts val="2100"/>
              </a:spcBef>
              <a:spcAft>
                <a:spcPts val="0"/>
              </a:spcAft>
              <a:buNone/>
            </a:pPr>
            <a:r>
              <a:rPr b="1" lang="en-US" sz="1800">
                <a:latin typeface="Times New Roman"/>
                <a:ea typeface="Times New Roman"/>
                <a:cs typeface="Times New Roman"/>
                <a:sym typeface="Times New Roman"/>
              </a:rPr>
              <a:t>Constraints: </a:t>
            </a:r>
            <a:endParaRPr b="1" sz="1800">
              <a:latin typeface="Times New Roman"/>
              <a:ea typeface="Times New Roman"/>
              <a:cs typeface="Times New Roman"/>
              <a:sym typeface="Times New Roman"/>
            </a:endParaRPr>
          </a:p>
          <a:p>
            <a:pPr indent="0" lvl="0" marL="457200" rtl="0" algn="l">
              <a:spcBef>
                <a:spcPts val="2100"/>
              </a:spcBef>
              <a:spcAft>
                <a:spcPts val="0"/>
              </a:spcAft>
              <a:buNone/>
            </a:pPr>
            <a:r>
              <a:rPr lang="en-US" sz="1800">
                <a:latin typeface="Times New Roman"/>
                <a:ea typeface="Times New Roman"/>
                <a:cs typeface="Times New Roman"/>
                <a:sym typeface="Times New Roman"/>
              </a:rPr>
              <a:t>Time, knowledge/experience on app development, getting parents to use the app.</a:t>
            </a:r>
            <a:endParaRPr sz="1800">
              <a:latin typeface="Times New Roman"/>
              <a:ea typeface="Times New Roman"/>
              <a:cs typeface="Times New Roman"/>
              <a:sym typeface="Times New Roman"/>
            </a:endParaRPr>
          </a:p>
          <a:p>
            <a:pPr indent="0" lvl="0" marL="0" rtl="0" algn="l">
              <a:spcBef>
                <a:spcPts val="2100"/>
              </a:spcBef>
              <a:spcAft>
                <a:spcPts val="0"/>
              </a:spcAft>
              <a:buNone/>
            </a:pPr>
            <a:r>
              <a:rPr b="1" lang="en-US" sz="1800">
                <a:latin typeface="Times New Roman"/>
                <a:ea typeface="Times New Roman"/>
                <a:cs typeface="Times New Roman"/>
                <a:sym typeface="Times New Roman"/>
              </a:rPr>
              <a:t>High-level customer needs/requirements:</a:t>
            </a:r>
            <a:endParaRPr b="1" sz="1800">
              <a:latin typeface="Times New Roman"/>
              <a:ea typeface="Times New Roman"/>
              <a:cs typeface="Times New Roman"/>
              <a:sym typeface="Times New Roman"/>
            </a:endParaRPr>
          </a:p>
          <a:p>
            <a:pPr indent="457200" lvl="0" marL="0" rtl="0" algn="l">
              <a:spcBef>
                <a:spcPts val="2100"/>
              </a:spcBef>
              <a:spcAft>
                <a:spcPts val="0"/>
              </a:spcAft>
              <a:buNone/>
            </a:pPr>
            <a:r>
              <a:rPr lang="en-US" sz="1800">
                <a:latin typeface="Times New Roman"/>
                <a:ea typeface="Times New Roman"/>
                <a:cs typeface="Times New Roman"/>
                <a:sym typeface="Times New Roman"/>
              </a:rPr>
              <a:t>Customer needs a way of demonstrating a 911 phone call.</a:t>
            </a:r>
            <a:endParaRPr sz="1800">
              <a:latin typeface="Times New Roman"/>
              <a:ea typeface="Times New Roman"/>
              <a:cs typeface="Times New Roman"/>
              <a:sym typeface="Times New Roman"/>
            </a:endParaRPr>
          </a:p>
          <a:p>
            <a:pPr indent="457200" lvl="0" marL="0" rtl="0" algn="l">
              <a:spcBef>
                <a:spcPts val="2100"/>
              </a:spcBef>
              <a:spcAft>
                <a:spcPts val="2100"/>
              </a:spcAft>
              <a:buNone/>
            </a:pPr>
            <a:r>
              <a:rPr lang="en-US" sz="1800">
                <a:latin typeface="Times New Roman"/>
                <a:ea typeface="Times New Roman"/>
                <a:cs typeface="Times New Roman"/>
                <a:sym typeface="Times New Roman"/>
              </a:rPr>
              <a:t>Customer needs a way to educate parents about fire safety.</a:t>
            </a:r>
            <a:endParaRPr sz="18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g72e90a35a6_0_14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requirements, &amp; framing (cont'd)</a:t>
            </a:r>
            <a:endParaRPr/>
          </a:p>
        </p:txBody>
      </p:sp>
      <p:pic>
        <p:nvPicPr>
          <p:cNvPr id="164" name="Google Shape;164;g72e90a35a6_0_140"/>
          <p:cNvPicPr preferRelativeResize="0"/>
          <p:nvPr/>
        </p:nvPicPr>
        <p:blipFill>
          <a:blip r:embed="rId3">
            <a:alphaModFix/>
          </a:blip>
          <a:stretch>
            <a:fillRect/>
          </a:stretch>
        </p:blipFill>
        <p:spPr>
          <a:xfrm>
            <a:off x="838202" y="1825622"/>
            <a:ext cx="4127029" cy="4351201"/>
          </a:xfrm>
          <a:prstGeom prst="rect">
            <a:avLst/>
          </a:prstGeom>
          <a:noFill/>
          <a:ln>
            <a:noFill/>
          </a:ln>
        </p:spPr>
      </p:pic>
      <p:sp>
        <p:nvSpPr>
          <p:cNvPr id="165" name="Google Shape;165;g72e90a35a6_0_140"/>
          <p:cNvSpPr txBox="1"/>
          <p:nvPr>
            <p:ph idx="1" type="body"/>
          </p:nvPr>
        </p:nvSpPr>
        <p:spPr>
          <a:xfrm>
            <a:off x="838163" y="6079675"/>
            <a:ext cx="4127100" cy="439200"/>
          </a:xfrm>
          <a:prstGeom prst="rect">
            <a:avLst/>
          </a:prstGeom>
        </p:spPr>
        <p:txBody>
          <a:bodyPr anchorCtr="0" anchor="t" bIns="45700" lIns="91425" spcFirstLastPara="1" rIns="91425" wrap="square" tIns="45700">
            <a:noAutofit/>
          </a:bodyPr>
          <a:lstStyle/>
          <a:p>
            <a:pPr indent="0" lvl="0" marL="0" rtl="0" algn="ctr">
              <a:spcBef>
                <a:spcPts val="1000"/>
              </a:spcBef>
              <a:spcAft>
                <a:spcPts val="2100"/>
              </a:spcAft>
              <a:buNone/>
            </a:pPr>
            <a:r>
              <a:rPr lang="en-US"/>
              <a:t>Affinity Diagram</a:t>
            </a:r>
            <a:endParaRPr/>
          </a:p>
        </p:txBody>
      </p:sp>
      <p:pic>
        <p:nvPicPr>
          <p:cNvPr id="166" name="Google Shape;166;g72e90a35a6_0_140"/>
          <p:cNvPicPr preferRelativeResize="0"/>
          <p:nvPr/>
        </p:nvPicPr>
        <p:blipFill>
          <a:blip r:embed="rId4">
            <a:alphaModFix/>
          </a:blip>
          <a:stretch>
            <a:fillRect/>
          </a:stretch>
        </p:blipFill>
        <p:spPr>
          <a:xfrm>
            <a:off x="6510869" y="1825625"/>
            <a:ext cx="4232831" cy="4351200"/>
          </a:xfrm>
          <a:prstGeom prst="rect">
            <a:avLst/>
          </a:prstGeom>
          <a:noFill/>
          <a:ln>
            <a:noFill/>
          </a:ln>
        </p:spPr>
      </p:pic>
      <p:sp>
        <p:nvSpPr>
          <p:cNvPr id="167" name="Google Shape;167;g72e90a35a6_0_140"/>
          <p:cNvSpPr txBox="1"/>
          <p:nvPr>
            <p:ph idx="1" type="body"/>
          </p:nvPr>
        </p:nvSpPr>
        <p:spPr>
          <a:xfrm>
            <a:off x="6510863" y="6079675"/>
            <a:ext cx="4127100" cy="439200"/>
          </a:xfrm>
          <a:prstGeom prst="rect">
            <a:avLst/>
          </a:prstGeom>
        </p:spPr>
        <p:txBody>
          <a:bodyPr anchorCtr="0" anchor="t" bIns="45700" lIns="91425" spcFirstLastPara="1" rIns="91425" wrap="square" tIns="45700">
            <a:noAutofit/>
          </a:bodyPr>
          <a:lstStyle/>
          <a:p>
            <a:pPr indent="0" lvl="0" marL="0" rtl="0" algn="ctr">
              <a:spcBef>
                <a:spcPts val="1000"/>
              </a:spcBef>
              <a:spcAft>
                <a:spcPts val="2100"/>
              </a:spcAft>
              <a:buNone/>
            </a:pPr>
            <a:r>
              <a:rPr lang="en-US"/>
              <a:t>I</a:t>
            </a:r>
            <a:r>
              <a:rPr lang="en-US"/>
              <a:t>nitial Empathy Mapping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g72e90a35a6_0_14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requirements, &amp; framing (cont'd)</a:t>
            </a:r>
            <a:endParaRPr/>
          </a:p>
        </p:txBody>
      </p:sp>
      <p:sp>
        <p:nvSpPr>
          <p:cNvPr id="173" name="Google Shape;173;g72e90a35a6_0_147"/>
          <p:cNvSpPr txBox="1"/>
          <p:nvPr>
            <p:ph idx="1" type="body"/>
          </p:nvPr>
        </p:nvSpPr>
        <p:spPr>
          <a:xfrm>
            <a:off x="7643350" y="1690825"/>
            <a:ext cx="3086400" cy="47586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Clr>
                <a:srgbClr val="000000"/>
              </a:buClr>
              <a:buSzPts val="1800"/>
              <a:buChar char="●"/>
            </a:pPr>
            <a:r>
              <a:rPr lang="en-US"/>
              <a:t>USM</a:t>
            </a:r>
            <a:endParaRPr/>
          </a:p>
          <a:p>
            <a:pPr indent="-342900" lvl="0" marL="457200" rtl="0" algn="l">
              <a:lnSpc>
                <a:spcPct val="115000"/>
              </a:lnSpc>
              <a:spcBef>
                <a:spcPts val="0"/>
              </a:spcBef>
              <a:spcAft>
                <a:spcPts val="0"/>
              </a:spcAft>
              <a:buClr>
                <a:srgbClr val="000000"/>
              </a:buClr>
              <a:buSzPts val="1800"/>
              <a:buChar char="●"/>
            </a:pPr>
            <a:r>
              <a:rPr b="1" lang="en-US"/>
              <a:t>Dev: </a:t>
            </a:r>
            <a:r>
              <a:rPr lang="en-US"/>
              <a:t>MVP1</a:t>
            </a:r>
            <a:endParaRPr/>
          </a:p>
          <a:p>
            <a:pPr indent="-342900" lvl="1" marL="914400" rtl="0" algn="l">
              <a:lnSpc>
                <a:spcPct val="115000"/>
              </a:lnSpc>
              <a:spcBef>
                <a:spcPts val="0"/>
              </a:spcBef>
              <a:spcAft>
                <a:spcPts val="0"/>
              </a:spcAft>
              <a:buClr>
                <a:srgbClr val="000000"/>
              </a:buClr>
              <a:buSzPts val="1800"/>
              <a:buChar char="○"/>
            </a:pPr>
            <a:r>
              <a:rPr lang="en-US"/>
              <a:t>Keypad</a:t>
            </a:r>
            <a:endParaRPr/>
          </a:p>
          <a:p>
            <a:pPr indent="-342900" lvl="1" marL="914400" rtl="0" algn="l">
              <a:lnSpc>
                <a:spcPct val="115000"/>
              </a:lnSpc>
              <a:spcBef>
                <a:spcPts val="0"/>
              </a:spcBef>
              <a:spcAft>
                <a:spcPts val="0"/>
              </a:spcAft>
              <a:buClr>
                <a:srgbClr val="000000"/>
              </a:buClr>
              <a:buSzPts val="1800"/>
              <a:buChar char="○"/>
            </a:pPr>
            <a:r>
              <a:rPr lang="en-US"/>
              <a:t>Interface link</a:t>
            </a:r>
            <a:endParaRPr/>
          </a:p>
          <a:p>
            <a:pPr indent="-342900" lvl="0" marL="457200" rtl="0" algn="l">
              <a:lnSpc>
                <a:spcPct val="115000"/>
              </a:lnSpc>
              <a:spcBef>
                <a:spcPts val="0"/>
              </a:spcBef>
              <a:spcAft>
                <a:spcPts val="0"/>
              </a:spcAft>
              <a:buClr>
                <a:srgbClr val="000000"/>
              </a:buClr>
              <a:buSzPts val="1800"/>
              <a:buChar char="●"/>
            </a:pPr>
            <a:r>
              <a:rPr b="1" lang="en-US"/>
              <a:t>UAT:</a:t>
            </a:r>
            <a:r>
              <a:rPr lang="en-US"/>
              <a:t> </a:t>
            </a:r>
            <a:r>
              <a:rPr lang="en-US"/>
              <a:t>MVP2 (Future)</a:t>
            </a:r>
            <a:endParaRPr/>
          </a:p>
          <a:p>
            <a:pPr indent="-342900" lvl="1" marL="914400" rtl="0" algn="l">
              <a:lnSpc>
                <a:spcPct val="115000"/>
              </a:lnSpc>
              <a:spcBef>
                <a:spcPts val="0"/>
              </a:spcBef>
              <a:spcAft>
                <a:spcPts val="0"/>
              </a:spcAft>
              <a:buClr>
                <a:srgbClr val="000000"/>
              </a:buClr>
              <a:buSzPts val="1800"/>
              <a:buChar char="○"/>
            </a:pPr>
            <a:r>
              <a:rPr lang="en-US"/>
              <a:t>Rebuild 911 Interface</a:t>
            </a:r>
            <a:endParaRPr/>
          </a:p>
          <a:p>
            <a:pPr indent="-342900" lvl="1" marL="914400" rtl="0" algn="l">
              <a:lnSpc>
                <a:spcPct val="115000"/>
              </a:lnSpc>
              <a:spcBef>
                <a:spcPts val="0"/>
              </a:spcBef>
              <a:spcAft>
                <a:spcPts val="0"/>
              </a:spcAft>
              <a:buClr>
                <a:srgbClr val="000000"/>
              </a:buClr>
              <a:buSzPts val="1800"/>
              <a:buChar char="○"/>
            </a:pPr>
            <a:r>
              <a:rPr lang="en-US"/>
              <a:t>911 Q/A</a:t>
            </a:r>
            <a:endParaRPr/>
          </a:p>
          <a:p>
            <a:pPr indent="-342900" lvl="1" marL="914400" rtl="0" algn="l">
              <a:lnSpc>
                <a:spcPct val="115000"/>
              </a:lnSpc>
              <a:spcBef>
                <a:spcPts val="0"/>
              </a:spcBef>
              <a:spcAft>
                <a:spcPts val="0"/>
              </a:spcAft>
              <a:buClr>
                <a:srgbClr val="000000"/>
              </a:buClr>
              <a:buSzPts val="1800"/>
              <a:buChar char="○"/>
            </a:pPr>
            <a:r>
              <a:rPr lang="en-US"/>
              <a:t>911 Information</a:t>
            </a:r>
            <a:endParaRPr/>
          </a:p>
          <a:p>
            <a:pPr indent="-342900" lvl="0" marL="457200" rtl="0" algn="l">
              <a:lnSpc>
                <a:spcPct val="115000"/>
              </a:lnSpc>
              <a:spcBef>
                <a:spcPts val="0"/>
              </a:spcBef>
              <a:spcAft>
                <a:spcPts val="0"/>
              </a:spcAft>
              <a:buClr>
                <a:srgbClr val="000000"/>
              </a:buClr>
              <a:buSzPts val="1800"/>
              <a:buChar char="●"/>
            </a:pPr>
            <a:r>
              <a:rPr b="1" lang="en-US"/>
              <a:t>Prod: </a:t>
            </a:r>
            <a:r>
              <a:rPr lang="en-US"/>
              <a:t>MVP3 (Future)</a:t>
            </a:r>
            <a:endParaRPr/>
          </a:p>
          <a:p>
            <a:pPr indent="-342900" lvl="1" marL="914400" rtl="0" algn="l">
              <a:lnSpc>
                <a:spcPct val="115000"/>
              </a:lnSpc>
              <a:spcBef>
                <a:spcPts val="0"/>
              </a:spcBef>
              <a:spcAft>
                <a:spcPts val="0"/>
              </a:spcAft>
              <a:buClr>
                <a:srgbClr val="000000"/>
              </a:buClr>
              <a:buSzPts val="1800"/>
              <a:buChar char="○"/>
            </a:pPr>
            <a:r>
              <a:rPr lang="en-US"/>
              <a:t>Profile</a:t>
            </a:r>
            <a:endParaRPr/>
          </a:p>
          <a:p>
            <a:pPr indent="-342900" lvl="1" marL="914400" rtl="0" algn="l">
              <a:lnSpc>
                <a:spcPct val="115000"/>
              </a:lnSpc>
              <a:spcBef>
                <a:spcPts val="0"/>
              </a:spcBef>
              <a:spcAft>
                <a:spcPts val="0"/>
              </a:spcAft>
              <a:buClr>
                <a:srgbClr val="000000"/>
              </a:buClr>
              <a:buSzPts val="1800"/>
              <a:buChar char="○"/>
            </a:pPr>
            <a:r>
              <a:rPr lang="en-US"/>
              <a:t>Pictures and graphics</a:t>
            </a:r>
            <a:endParaRPr/>
          </a:p>
          <a:p>
            <a:pPr indent="-342900" lvl="1" marL="914400" rtl="0" algn="l">
              <a:lnSpc>
                <a:spcPct val="115000"/>
              </a:lnSpc>
              <a:spcBef>
                <a:spcPts val="0"/>
              </a:spcBef>
              <a:spcAft>
                <a:spcPts val="0"/>
              </a:spcAft>
              <a:buClr>
                <a:srgbClr val="000000"/>
              </a:buClr>
              <a:buSzPts val="1800"/>
              <a:buChar char="○"/>
            </a:pPr>
            <a:r>
              <a:rPr lang="en-US"/>
              <a:t>Emergency Exit plan</a:t>
            </a:r>
            <a:endParaRPr/>
          </a:p>
          <a:p>
            <a:pPr indent="-342900" lvl="1" marL="914400" rtl="0" algn="l">
              <a:lnSpc>
                <a:spcPct val="115000"/>
              </a:lnSpc>
              <a:spcBef>
                <a:spcPts val="0"/>
              </a:spcBef>
              <a:spcAft>
                <a:spcPts val="0"/>
              </a:spcAft>
              <a:buClr>
                <a:srgbClr val="000000"/>
              </a:buClr>
              <a:buSzPts val="1800"/>
              <a:buChar char="○"/>
            </a:pPr>
            <a:r>
              <a:rPr lang="en-US"/>
              <a:t>Multiple language</a:t>
            </a:r>
            <a:endParaRPr/>
          </a:p>
        </p:txBody>
      </p:sp>
      <p:pic>
        <p:nvPicPr>
          <p:cNvPr id="174" name="Google Shape;174;g72e90a35a6_0_147"/>
          <p:cNvPicPr preferRelativeResize="0"/>
          <p:nvPr/>
        </p:nvPicPr>
        <p:blipFill>
          <a:blip r:embed="rId3">
            <a:alphaModFix/>
          </a:blip>
          <a:stretch>
            <a:fillRect/>
          </a:stretch>
        </p:blipFill>
        <p:spPr>
          <a:xfrm>
            <a:off x="951225" y="1473575"/>
            <a:ext cx="6193250" cy="497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From </a:t>
            </a:r>
            <a:r>
              <a:rPr b="1" lang="en-US" u="sng"/>
              <a:t>lo-fidelity</a:t>
            </a:r>
            <a:r>
              <a:rPr lang="en-US"/>
              <a:t> </a:t>
            </a:r>
            <a:r>
              <a:rPr lang="en-US"/>
              <a:t>to hi-fidelity prototypes</a:t>
            </a:r>
            <a:endParaRPr/>
          </a:p>
        </p:txBody>
      </p:sp>
      <p:pic>
        <p:nvPicPr>
          <p:cNvPr id="180" name="Google Shape;180;p4"/>
          <p:cNvPicPr preferRelativeResize="0"/>
          <p:nvPr/>
        </p:nvPicPr>
        <p:blipFill>
          <a:blip r:embed="rId3">
            <a:alphaModFix/>
          </a:blip>
          <a:stretch>
            <a:fillRect/>
          </a:stretch>
        </p:blipFill>
        <p:spPr>
          <a:xfrm>
            <a:off x="838200" y="1690699"/>
            <a:ext cx="5663525" cy="4613224"/>
          </a:xfrm>
          <a:prstGeom prst="rect">
            <a:avLst/>
          </a:prstGeom>
          <a:noFill/>
          <a:ln>
            <a:noFill/>
          </a:ln>
        </p:spPr>
      </p:pic>
      <p:pic>
        <p:nvPicPr>
          <p:cNvPr id="181" name="Google Shape;181;p4"/>
          <p:cNvPicPr preferRelativeResize="0"/>
          <p:nvPr/>
        </p:nvPicPr>
        <p:blipFill>
          <a:blip r:embed="rId4">
            <a:alphaModFix/>
          </a:blip>
          <a:stretch>
            <a:fillRect/>
          </a:stretch>
        </p:blipFill>
        <p:spPr>
          <a:xfrm>
            <a:off x="5615850" y="1690709"/>
            <a:ext cx="5737953" cy="4613225"/>
          </a:xfrm>
          <a:prstGeom prst="rect">
            <a:avLst/>
          </a:prstGeom>
          <a:noFill/>
          <a:ln>
            <a:noFill/>
          </a:ln>
        </p:spPr>
      </p:pic>
      <p:pic>
        <p:nvPicPr>
          <p:cNvPr id="182" name="Google Shape;182;p4"/>
          <p:cNvPicPr preferRelativeResize="0"/>
          <p:nvPr/>
        </p:nvPicPr>
        <p:blipFill>
          <a:blip r:embed="rId5">
            <a:alphaModFix/>
          </a:blip>
          <a:stretch>
            <a:fillRect/>
          </a:stretch>
        </p:blipFill>
        <p:spPr>
          <a:xfrm>
            <a:off x="4355466" y="1566063"/>
            <a:ext cx="3481068" cy="4862512"/>
          </a:xfrm>
          <a:prstGeom prst="rect">
            <a:avLst/>
          </a:prstGeom>
          <a:noFill/>
          <a:ln>
            <a:noFill/>
          </a:ln>
        </p:spPr>
      </p:pic>
      <p:pic>
        <p:nvPicPr>
          <p:cNvPr id="183" name="Google Shape;183;p4"/>
          <p:cNvPicPr preferRelativeResize="0"/>
          <p:nvPr/>
        </p:nvPicPr>
        <p:blipFill>
          <a:blip r:embed="rId6">
            <a:alphaModFix/>
          </a:blip>
          <a:stretch>
            <a:fillRect/>
          </a:stretch>
        </p:blipFill>
        <p:spPr>
          <a:xfrm>
            <a:off x="2655731" y="1690708"/>
            <a:ext cx="6880537" cy="461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g72e90a35a6_0_16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From lo-fidelity to </a:t>
            </a:r>
            <a:r>
              <a:rPr b="1" lang="en-US" u="sng"/>
              <a:t>hi-fidelity</a:t>
            </a:r>
            <a:r>
              <a:rPr lang="en-US"/>
              <a:t> prototypes</a:t>
            </a:r>
            <a:endParaRPr/>
          </a:p>
        </p:txBody>
      </p:sp>
      <p:sp>
        <p:nvSpPr>
          <p:cNvPr id="189" name="Google Shape;189;g72e90a35a6_0_167"/>
          <p:cNvSpPr txBox="1"/>
          <p:nvPr>
            <p:ph idx="1" type="body"/>
          </p:nvPr>
        </p:nvSpPr>
        <p:spPr>
          <a:xfrm>
            <a:off x="4194500" y="5763375"/>
            <a:ext cx="1368600" cy="5529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rPr b="1" lang="en-US" sz="1800">
                <a:latin typeface="Times New Roman"/>
                <a:ea typeface="Times New Roman"/>
                <a:cs typeface="Times New Roman"/>
                <a:sym typeface="Times New Roman"/>
              </a:rPr>
              <a:t>Hi-fidelity 1</a:t>
            </a:r>
            <a:endParaRPr b="1" sz="1800">
              <a:latin typeface="Times New Roman"/>
              <a:ea typeface="Times New Roman"/>
              <a:cs typeface="Times New Roman"/>
              <a:sym typeface="Times New Roman"/>
            </a:endParaRPr>
          </a:p>
        </p:txBody>
      </p:sp>
      <p:pic>
        <p:nvPicPr>
          <p:cNvPr id="190" name="Google Shape;190;g72e90a35a6_0_167"/>
          <p:cNvPicPr preferRelativeResize="0"/>
          <p:nvPr/>
        </p:nvPicPr>
        <p:blipFill>
          <a:blip r:embed="rId3">
            <a:alphaModFix/>
          </a:blip>
          <a:stretch>
            <a:fillRect/>
          </a:stretch>
        </p:blipFill>
        <p:spPr>
          <a:xfrm>
            <a:off x="1678225" y="1663550"/>
            <a:ext cx="2451691" cy="4836825"/>
          </a:xfrm>
          <a:prstGeom prst="rect">
            <a:avLst/>
          </a:prstGeom>
          <a:noFill/>
          <a:ln>
            <a:noFill/>
          </a:ln>
        </p:spPr>
      </p:pic>
      <p:pic>
        <p:nvPicPr>
          <p:cNvPr id="191" name="Google Shape;191;g72e90a35a6_0_167"/>
          <p:cNvPicPr preferRelativeResize="0"/>
          <p:nvPr/>
        </p:nvPicPr>
        <p:blipFill>
          <a:blip r:embed="rId4">
            <a:alphaModFix/>
          </a:blip>
          <a:stretch>
            <a:fillRect/>
          </a:stretch>
        </p:blipFill>
        <p:spPr>
          <a:xfrm>
            <a:off x="7432200" y="1690825"/>
            <a:ext cx="2451700" cy="4782271"/>
          </a:xfrm>
          <a:prstGeom prst="rect">
            <a:avLst/>
          </a:prstGeom>
          <a:noFill/>
          <a:ln>
            <a:noFill/>
          </a:ln>
        </p:spPr>
      </p:pic>
      <p:sp>
        <p:nvSpPr>
          <p:cNvPr id="192" name="Google Shape;192;g72e90a35a6_0_167"/>
          <p:cNvSpPr txBox="1"/>
          <p:nvPr>
            <p:ph idx="1" type="body"/>
          </p:nvPr>
        </p:nvSpPr>
        <p:spPr>
          <a:xfrm>
            <a:off x="6063588" y="5763375"/>
            <a:ext cx="1368600" cy="5529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rPr b="1" lang="en-US" sz="1800">
                <a:latin typeface="Times New Roman"/>
                <a:ea typeface="Times New Roman"/>
                <a:cs typeface="Times New Roman"/>
                <a:sym typeface="Times New Roman"/>
              </a:rPr>
              <a:t>Hi-fidelity 2</a:t>
            </a:r>
            <a:endParaRPr b="1" sz="18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Solution demo</a:t>
            </a:r>
            <a:endParaRPr/>
          </a:p>
        </p:txBody>
      </p:sp>
      <p:sp>
        <p:nvSpPr>
          <p:cNvPr id="198" name="Google Shape;198;p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50800" lvl="0" marL="228600" rtl="0" algn="l">
              <a:spcBef>
                <a:spcPts val="1000"/>
              </a:spcBef>
              <a:spcAft>
                <a:spcPts val="0"/>
              </a:spcAft>
              <a:buClr>
                <a:schemeClr val="dk1"/>
              </a:buClr>
              <a:buSzPts val="2800"/>
              <a:buFont typeface="Arial"/>
              <a:buNone/>
            </a:pPr>
            <a:r>
              <a:t/>
            </a:r>
            <a:endParaRPr b="1" sz="1800" u="sng"/>
          </a:p>
          <a:p>
            <a:pPr indent="0" lvl="1" marL="0" rtl="0" algn="l">
              <a:lnSpc>
                <a:spcPct val="90000"/>
              </a:lnSpc>
              <a:spcBef>
                <a:spcPts val="2100"/>
              </a:spcBef>
              <a:spcAft>
                <a:spcPts val="2100"/>
              </a:spcAft>
              <a:buClr>
                <a:schemeClr val="dk1"/>
              </a:buClr>
              <a:buSzPts val="2400"/>
              <a:buNone/>
            </a:pPr>
            <a:r>
              <a:t/>
            </a:r>
            <a:endParaRPr/>
          </a:p>
        </p:txBody>
      </p:sp>
      <p:pic>
        <p:nvPicPr>
          <p:cNvPr descr="Group D member:&#10;Allan Wambold, Onisokien Ayonoadu, Jingkang Yang&#10;&#10;Credit:&#10;BGM: Royalty Free Music from Bensound&#10;Arrow Image: Image by Gerd Altmann from Pixabay" id="199" name="Google Shape;199;p5" title="ENSE471 Safety1st Project">
            <a:hlinkClick r:id="rId3"/>
          </p:cNvPr>
          <p:cNvPicPr preferRelativeResize="0"/>
          <p:nvPr/>
        </p:nvPicPr>
        <p:blipFill>
          <a:blip r:embed="rId4">
            <a:alphaModFix/>
          </a:blip>
          <a:stretch>
            <a:fillRect/>
          </a:stretch>
        </p:blipFill>
        <p:spPr>
          <a:xfrm>
            <a:off x="1211500" y="1690700"/>
            <a:ext cx="4999876" cy="4462325"/>
          </a:xfrm>
          <a:prstGeom prst="rect">
            <a:avLst/>
          </a:prstGeom>
          <a:noFill/>
          <a:ln>
            <a:noFill/>
          </a:ln>
        </p:spPr>
      </p:pic>
      <p:pic>
        <p:nvPicPr>
          <p:cNvPr id="200" name="Google Shape;200;p5"/>
          <p:cNvPicPr preferRelativeResize="0"/>
          <p:nvPr/>
        </p:nvPicPr>
        <p:blipFill>
          <a:blip r:embed="rId5">
            <a:alphaModFix/>
          </a:blip>
          <a:stretch>
            <a:fillRect/>
          </a:stretch>
        </p:blipFill>
        <p:spPr>
          <a:xfrm>
            <a:off x="7403075" y="507375"/>
            <a:ext cx="4011625" cy="60433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2019-03-06T18:47:00Z</dcterms:created>
  <dc:creator>Tim Maciag</dc:creator>
</cp:coreProperties>
</file>